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A207B4-6BC0-4798-800A-338FD4C7B758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315479-9605-41E1-B83A-929BF5ACB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Первичное и вторичное окрашивание волос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Красители первой группы…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 </a:t>
            </a:r>
            <a:r>
              <a:rPr lang="ru-RU" b="1" i="1" dirty="0" smtClean="0"/>
              <a:t>Красители первой и второй групп при работе разводятся специальными окислителями, одним из компонентов которых является </a:t>
            </a:r>
            <a:r>
              <a:rPr lang="ru-RU" b="1" i="1" dirty="0" err="1" smtClean="0"/>
              <a:t>пероксид</a:t>
            </a:r>
            <a:r>
              <a:rPr lang="ru-RU" b="1" i="1" dirty="0" smtClean="0"/>
              <a:t> водорода различной концентрации, указываемой в </a:t>
            </a:r>
            <a:br>
              <a:rPr lang="ru-RU" b="1" i="1" dirty="0" smtClean="0"/>
            </a:br>
            <a:r>
              <a:rPr lang="ru-RU" b="1" i="1" dirty="0" smtClean="0"/>
              <a:t>процентах.</a:t>
            </a:r>
            <a:endParaRPr lang="ru-RU" sz="29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464496"/>
          </a:xfrm>
        </p:spPr>
        <p:txBody>
          <a:bodyPr>
            <a:normAutofit fontScale="90000"/>
          </a:bodyPr>
          <a:lstStyle/>
          <a:p>
            <a:pPr algn="l"/>
            <a:r>
              <a:rPr lang="ru-RU" sz="2900" b="1" i="1" dirty="0" smtClean="0"/>
              <a:t/>
            </a:r>
            <a:br>
              <a:rPr lang="ru-RU" sz="2900" b="1" i="1" dirty="0" smtClean="0"/>
            </a:br>
            <a:r>
              <a:rPr lang="ru-RU" sz="4000" b="1" i="1" dirty="0" smtClean="0"/>
              <a:t>Существует несколько видов обработки волос, при которых изменяется цвет: </a:t>
            </a:r>
            <a:r>
              <a:rPr lang="ru-RU" sz="4000" b="1" i="1" dirty="0" err="1" smtClean="0"/>
              <a:t>тонирование</a:t>
            </a:r>
            <a:r>
              <a:rPr lang="ru-RU" sz="4000" b="1" i="1" dirty="0" smtClean="0"/>
              <a:t>, </a:t>
            </a:r>
            <a:r>
              <a:rPr lang="ru-RU" sz="4000" b="1" i="1" dirty="0" err="1" smtClean="0"/>
              <a:t>колорирование</a:t>
            </a:r>
            <a:r>
              <a:rPr lang="ru-RU" sz="4000" b="1" i="1" dirty="0" smtClean="0"/>
              <a:t>, окраска, </a:t>
            </a:r>
            <a:br>
              <a:rPr lang="ru-RU" sz="4000" b="1" i="1" dirty="0" smtClean="0"/>
            </a:br>
            <a:r>
              <a:rPr lang="ru-RU" sz="4000" b="1" i="1" dirty="0" smtClean="0"/>
              <a:t>осветление, обесцвечивание, </a:t>
            </a:r>
            <a:r>
              <a:rPr lang="ru-RU" sz="4000" b="1" i="1" dirty="0" err="1" smtClean="0"/>
              <a:t>мелирование</a:t>
            </a:r>
            <a:r>
              <a:rPr lang="ru-RU" sz="2900" b="1" i="1" dirty="0" smtClean="0"/>
              <a:t>.</a:t>
            </a:r>
            <a:endParaRPr lang="ru-RU" sz="29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3008313" cy="6048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i="1" dirty="0" err="1" smtClean="0"/>
              <a:t>Тонирование</a:t>
            </a:r>
            <a:r>
              <a:rPr lang="ru-RU" sz="2400" b="1" i="1" dirty="0" smtClean="0"/>
              <a:t> заключается в легком освежении цвета волос, придании им более глубокого цвета или какого-нибудь оттенка. При </a:t>
            </a:r>
            <a:br>
              <a:rPr lang="ru-RU" sz="2400" b="1" i="1" dirty="0" smtClean="0"/>
            </a:br>
            <a:r>
              <a:rPr lang="ru-RU" sz="2400" b="1" i="1" dirty="0" smtClean="0"/>
              <a:t>этом естественный пигмент волос не нарушается. Окраска, как </a:t>
            </a:r>
            <a:br>
              <a:rPr lang="ru-RU" sz="2400" b="1" i="1" dirty="0" smtClean="0"/>
            </a:br>
            <a:r>
              <a:rPr lang="ru-RU" sz="2400" b="1" i="1" dirty="0" smtClean="0"/>
              <a:t>правило, выполняется красителями третьей группы.</a:t>
            </a:r>
            <a:endParaRPr lang="ru-RU" sz="2400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 flipV="1">
            <a:off x="457200" y="6165303"/>
            <a:ext cx="3008313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Содержимое 4" descr="465442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98719" y="456207"/>
            <a:ext cx="4264411" cy="5853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 err="1" smtClean="0"/>
              <a:t>Колорирование-придание</a:t>
            </a:r>
            <a:r>
              <a:rPr lang="ru-RU" sz="2000" b="1" i="1" dirty="0" smtClean="0"/>
              <a:t> участкам волосяного покрова головы или отдельным прядям ярких, красивых цветов. Работа, как правило, выполняется с добавлением окислительных красок. Естественный пигмент участвует в реакции.</a:t>
            </a:r>
            <a:endParaRPr lang="ru-RU" sz="2000" b="1" i="1" dirty="0"/>
          </a:p>
        </p:txBody>
      </p:sp>
      <p:pic>
        <p:nvPicPr>
          <p:cNvPr id="4" name="Содержимое 3" descr="колорирова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5005" y="1700809"/>
            <a:ext cx="3893990" cy="4968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924944"/>
            <a:ext cx="8229600" cy="3933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11560" y="404664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Окраска - получение желаемого цвета волос путем окисления цветообразующих компонентов. Обязательно надо учитывать природный пигмент волос. </a:t>
            </a:r>
            <a:br>
              <a:rPr lang="ru-RU" sz="2000" b="1" i="1" dirty="0" smtClean="0"/>
            </a:br>
            <a:r>
              <a:rPr lang="ru-RU" sz="2000" b="1" i="1" dirty="0" smtClean="0"/>
              <a:t>Осветление - получение такого цвета волос, который будет намного светлее натурального. При этом происходит частичное разрушение естественного пигмента волос. Выполняется красителями второй группы.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Обесцвечивание и</a:t>
            </a:r>
            <a:br>
              <a:rPr lang="ru-RU" sz="2400" b="1" i="1" dirty="0" smtClean="0"/>
            </a:br>
            <a:r>
              <a:rPr lang="ru-RU" sz="2400" b="1" i="1" dirty="0" err="1" smtClean="0"/>
              <a:t>Мелирование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1512168"/>
          </a:xfrm>
        </p:spPr>
        <p:txBody>
          <a:bodyPr>
            <a:noAutofit/>
          </a:bodyPr>
          <a:lstStyle/>
          <a:p>
            <a:r>
              <a:rPr lang="ru-RU" sz="1400" b="1" i="1" dirty="0" smtClean="0"/>
              <a:t>Обесцвечивание-это самая высокая степень осветления, при </a:t>
            </a:r>
            <a:br>
              <a:rPr lang="ru-RU" sz="1400" b="1" i="1" dirty="0" smtClean="0"/>
            </a:br>
            <a:r>
              <a:rPr lang="ru-RU" sz="1400" b="1" i="1" dirty="0" smtClean="0"/>
              <a:t>которой полностью разрушается естественный пигмент волос. </a:t>
            </a:r>
            <a:br>
              <a:rPr lang="ru-RU" sz="1400" b="1" i="1" dirty="0" smtClean="0"/>
            </a:br>
            <a:r>
              <a:rPr lang="ru-RU" sz="1400" b="1" i="1" dirty="0" smtClean="0"/>
              <a:t>Выполняется красителями первой группы.</a:t>
            </a:r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196752"/>
            <a:ext cx="4041775" cy="1089247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err="1" smtClean="0"/>
              <a:t>Мелирование-это</a:t>
            </a:r>
            <a:r>
              <a:rPr lang="ru-RU" b="1" i="1" dirty="0" smtClean="0"/>
              <a:t> осветление отдельных прядей.</a:t>
            </a:r>
            <a:endParaRPr lang="ru-RU" dirty="0"/>
          </a:p>
        </p:txBody>
      </p:sp>
      <p:pic>
        <p:nvPicPr>
          <p:cNvPr id="7" name="Содержимое 6" descr="обесв. волосы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708920"/>
            <a:ext cx="2744800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мелирование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48064" y="2708920"/>
            <a:ext cx="2929334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872208"/>
          </a:xfrm>
        </p:spPr>
        <p:txBody>
          <a:bodyPr/>
          <a:lstStyle/>
          <a:p>
            <a:r>
              <a:rPr lang="ru-RU" b="1" i="1" dirty="0" smtClean="0"/>
              <a:t>Спасибо за внимание…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2434</TotalTime>
  <Words>93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Первичное и вторичное окрашивание волос </vt:lpstr>
      <vt:lpstr> Красители первой и второй групп при работе разводятся специальными окислителями, одним из компонентов которых является пероксид водорода различной концентрации, указываемой в  процентах.</vt:lpstr>
      <vt:lpstr> Существует несколько видов обработки волос, при которых изменяется цвет: тонирование, колорирование, окраска,  осветление, обесцвечивание, мелирование.</vt:lpstr>
      <vt:lpstr>Тонирование заключается в легком освежении цвета волос, придании им более глубокого цвета или какого-нибудь оттенка. При  этом естественный пигмент волос не нарушается. Окраска, как  правило, выполняется красителями третьей группы.</vt:lpstr>
      <vt:lpstr>Колорирование-придание участкам волосяного покрова головы или отдельным прядям ярких, красивых цветов. Работа, как правило, выполняется с добавлением окислительных красок. Естественный пигмент участвует в реакции.</vt:lpstr>
      <vt:lpstr> </vt:lpstr>
      <vt:lpstr>Обесцвечивание и Мелирование.</vt:lpstr>
      <vt:lpstr>Спасибо за внимание…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Первичное и вторичное окрашивание волос красителями первой группы</dc:title>
  <dc:creator>Admin</dc:creator>
  <cp:lastModifiedBy>Пользователь</cp:lastModifiedBy>
  <cp:revision>75</cp:revision>
  <dcterms:created xsi:type="dcterms:W3CDTF">2013-04-01T14:06:09Z</dcterms:created>
  <dcterms:modified xsi:type="dcterms:W3CDTF">2013-05-13T07:41:52Z</dcterms:modified>
</cp:coreProperties>
</file>