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МАДОУ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 «Детский сад №267»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7854696" cy="2819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>
                <a:latin typeface="Cambria" pitchFamily="18" charset="0"/>
              </a:rPr>
              <a:t>КАБИНЕТ</a:t>
            </a:r>
          </a:p>
          <a:p>
            <a:pPr algn="ctr"/>
            <a:r>
              <a:rPr lang="ru-RU" sz="4000" dirty="0" smtClean="0">
                <a:latin typeface="Cambria" pitchFamily="18" charset="0"/>
              </a:rPr>
              <a:t>УЧИТЕЛЯ-ЛОГОПЕДА</a:t>
            </a:r>
          </a:p>
          <a:p>
            <a:pPr algn="ctr"/>
            <a:endParaRPr lang="ru-RU" sz="4000" dirty="0" smtClean="0">
              <a:latin typeface="Cambria" pitchFamily="18" charset="0"/>
            </a:endParaRPr>
          </a:p>
          <a:p>
            <a:pPr algn="ctr"/>
            <a:r>
              <a:rPr lang="ru-RU" sz="4000" dirty="0" err="1" smtClean="0">
                <a:latin typeface="Cambria" pitchFamily="18" charset="0"/>
              </a:rPr>
              <a:t>Савлукова</a:t>
            </a:r>
            <a:r>
              <a:rPr lang="ru-RU" sz="4000" dirty="0" smtClean="0">
                <a:latin typeface="Cambria" pitchFamily="18" charset="0"/>
              </a:rPr>
              <a:t> Ольга Николаевна</a:t>
            </a:r>
            <a:endParaRPr lang="ru-RU" sz="40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Общий вид кабинета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" name="Содержимое 3" descr="DSC_00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1619"/>
            <a:ext cx="4038600" cy="2692400"/>
          </a:xfrm>
        </p:spPr>
      </p:pic>
      <p:pic>
        <p:nvPicPr>
          <p:cNvPr id="7" name="Содержимое 6" descr="DSC_00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Зона индивидуальной коррекционной работы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7" name="Содержимое 6" descr="DSC_0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408592" y="1773010"/>
            <a:ext cx="5608856" cy="3739237"/>
          </a:xfrm>
        </p:spPr>
      </p:pic>
      <p:sp>
        <p:nvSpPr>
          <p:cNvPr id="5" name="Прямоугольник 4"/>
          <p:cNvSpPr/>
          <p:nvPr/>
        </p:nvSpPr>
        <p:spPr>
          <a:xfrm>
            <a:off x="381000" y="2419301"/>
            <a:ext cx="3705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dirty="0" smtClean="0">
                <a:solidFill>
                  <a:srgbClr val="04617B"/>
                </a:solidFill>
                <a:latin typeface="Cambria" pitchFamily="18" charset="0"/>
                <a:ea typeface="+mj-ea"/>
                <a:cs typeface="+mj-cs"/>
              </a:rPr>
              <a:t>Учебная</a:t>
            </a:r>
            <a:br>
              <a:rPr lang="ru-RU" sz="4800" dirty="0" smtClean="0">
                <a:solidFill>
                  <a:srgbClr val="04617B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4800" dirty="0" smtClean="0">
                <a:solidFill>
                  <a:srgbClr val="04617B"/>
                </a:solidFill>
                <a:latin typeface="Cambria" pitchFamily="18" charset="0"/>
                <a:ea typeface="+mj-ea"/>
                <a:cs typeface="+mj-cs"/>
              </a:rPr>
              <a:t>зона</a:t>
            </a:r>
            <a:endParaRPr lang="ru-RU" sz="4800" dirty="0">
              <a:solidFill>
                <a:srgbClr val="04617B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4114800" cy="22677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Зона </a:t>
            </a:r>
            <a:br>
              <a:rPr lang="ru-RU" sz="4400" dirty="0" smtClean="0">
                <a:latin typeface="Cambria" pitchFamily="18" charset="0"/>
              </a:rPr>
            </a:br>
            <a:r>
              <a:rPr lang="ru-RU" sz="4400" dirty="0" smtClean="0">
                <a:latin typeface="Cambria" pitchFamily="18" charset="0"/>
              </a:rPr>
              <a:t>дидактического материала</a:t>
            </a:r>
            <a:endParaRPr lang="ru-RU" sz="4400" dirty="0">
              <a:latin typeface="Cambria" pitchFamily="18" charset="0"/>
            </a:endParaRPr>
          </a:p>
        </p:txBody>
      </p:sp>
      <p:pic>
        <p:nvPicPr>
          <p:cNvPr id="4" name="Содержимое 3" descr="DSC_0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575665" y="1778704"/>
            <a:ext cx="5976156" cy="39841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200400"/>
            <a:ext cx="365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ambria" pitchFamily="18" charset="0"/>
              </a:rPr>
              <a:t>Зона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сенсорного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развития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" name="Содержимое 3" descr="DSC_0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901206" y="1813796"/>
            <a:ext cx="5853561" cy="390237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Зона 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развития речевого дыхания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" name="Содержимое 3" descr="DSC_0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Зона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 методической литературы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4" name="Содержимое 3" descr="DSC_0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</TotalTime>
  <Words>17</Words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МАДОУ  «Детский сад №267»</vt:lpstr>
      <vt:lpstr>Общий вид кабинета</vt:lpstr>
      <vt:lpstr>Зона индивидуальной коррекционной работы</vt:lpstr>
      <vt:lpstr>Слайд 4</vt:lpstr>
      <vt:lpstr>Зона  дидактического материала</vt:lpstr>
      <vt:lpstr> Зона сенсорного развития</vt:lpstr>
      <vt:lpstr>Зона  развития речевого дыхания</vt:lpstr>
      <vt:lpstr>Зона  методической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 «Детский сад №267»</dc:title>
  <dc:creator>fantom2511</dc:creator>
  <cp:lastModifiedBy>brak2511@mail.ru</cp:lastModifiedBy>
  <cp:revision>2</cp:revision>
  <dcterms:created xsi:type="dcterms:W3CDTF">2017-01-11T07:28:14Z</dcterms:created>
  <dcterms:modified xsi:type="dcterms:W3CDTF">2017-01-12T14:45:26Z</dcterms:modified>
</cp:coreProperties>
</file>