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8" r:id="rId3"/>
    <p:sldId id="256" r:id="rId4"/>
    <p:sldId id="259" r:id="rId5"/>
    <p:sldId id="261" r:id="rId6"/>
    <p:sldId id="262" r:id="rId7"/>
    <p:sldId id="266" r:id="rId8"/>
    <p:sldId id="264" r:id="rId9"/>
    <p:sldId id="267" r:id="rId10"/>
    <p:sldId id="265" r:id="rId11"/>
    <p:sldId id="263" r:id="rId12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90" d="100"/>
          <a:sy n="90" d="100"/>
        </p:scale>
        <p:origin x="-816" y="6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1/30/2017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1/30/2017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1/30/2017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24200" y="2971800"/>
            <a:ext cx="5638800" cy="2209800"/>
          </a:xfrm>
        </p:spPr>
        <p:txBody>
          <a:bodyPr>
            <a:normAutofit fontScale="90000"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Алтухова</a:t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Ольга Николаевна</a:t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учитель-логопед</a:t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г.Новосибирск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2" name="Picture 6" descr="http://school43.spb.ru/images/pictures/1476219852_979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52400"/>
            <a:ext cx="3352800" cy="2514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81000" y="304801"/>
            <a:ext cx="8077200" cy="1447799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центр </a:t>
            </a: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развития общей и </a:t>
            </a: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тонкой пальцевой моторики</a:t>
            </a:r>
            <a:endParaRPr lang="ru-RU" sz="2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C:\Олечка\конкурс\Lenovo_A1000_IMG_20170127_14094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600200"/>
            <a:ext cx="34290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Олечка\конкурс\Lenovo_A1000_IMG_20170127_140946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3276600"/>
            <a:ext cx="3863604" cy="289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81000" y="304800"/>
            <a:ext cx="8077200" cy="6095999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Спасибо за Ваше внимание.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05800" cy="4373562"/>
          </a:xfrm>
        </p:spPr>
        <p:txBody>
          <a:bodyPr>
            <a:norm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Организация </a:t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предметно-простра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ственной среды в кабинете  учителя-логопеда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81000" y="304800"/>
            <a:ext cx="8077200" cy="6095999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ЗАДАЧА работы кабинета учителя – логопеда: 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Обеспечение специализированной помощи детям дошкольного возраста с нарушениями речи: 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1. Консультативно-диагностической.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2. Коррекционно-образовательной.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Коррекционно-воспитательной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5867399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ФУНКЦИИ КАБИНЕТА:  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- Создание коррекционно-развивающей среды и благоприятного психологического климата для обеспечения помощи воспитанникам  по исправлению имеющихся речевых нарушений. 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Проведение обследования  воспитанников с целью разработки индивидуальной программы развития. 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Проведение подгрупповых и индивидуальных коррекционных занятий. 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Оказание консультативной помощи   педагогам, родителям.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457200"/>
            <a:ext cx="7772400" cy="1447800"/>
          </a:xfrm>
        </p:spPr>
        <p:txBody>
          <a:bodyPr>
            <a:normAutofit fontScale="90000"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Пространство кабинета логопеда разделено на центры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центр </a:t>
            </a:r>
            <a:r>
              <a:rPr lang="ru-RU" sz="27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развития просодической и звуковой культуры речи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Олечка\конкурс\Lenovo_A1000_IMG_20170127_1408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2514600"/>
            <a:ext cx="2648729" cy="3352800"/>
          </a:xfrm>
          <a:prstGeom prst="rect">
            <a:avLst/>
          </a:prstGeom>
          <a:noFill/>
        </p:spPr>
      </p:pic>
      <p:pic>
        <p:nvPicPr>
          <p:cNvPr id="1027" name="Picture 3" descr="C:\Олечка\конкурс\Lenovo_A1000_IMG_20170127_14083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43400" y="3200400"/>
            <a:ext cx="3276600" cy="24574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81000" y="304801"/>
            <a:ext cx="8077200" cy="1447799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центр </a:t>
            </a: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развития связной речи и формирования грамматического строя речи:</a:t>
            </a:r>
            <a:endParaRPr lang="ru-RU" sz="2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 descr="C:\Олечка\конкурс\Lenovo_A1000_IMG_20170127_14085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1752600"/>
            <a:ext cx="3581400" cy="3048000"/>
          </a:xfrm>
          <a:prstGeom prst="rect">
            <a:avLst/>
          </a:prstGeom>
          <a:noFill/>
        </p:spPr>
      </p:pic>
      <p:pic>
        <p:nvPicPr>
          <p:cNvPr id="5" name="Рисунок 4" descr="C:\Олечка\конкурс\Lenovo_A1000_IMG_20170127_14085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1600" y="3581400"/>
            <a:ext cx="3581400" cy="3068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81000" y="304800"/>
            <a:ext cx="8077200" cy="6095999"/>
          </a:xfrm>
        </p:spPr>
        <p:txBody>
          <a:bodyPr>
            <a:normAutofit/>
          </a:bodyPr>
          <a:lstStyle/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C:\Олечка\конкурс\Lenovo_A1000_IMG_20170127_14091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81000"/>
            <a:ext cx="3339621" cy="2751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Олечка\конкурс\Lenovo_A1000_IMG_20170127_140916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914400"/>
            <a:ext cx="3338389" cy="2445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Олечка\конкурс\Lenovo_A1000_IMG_20170127_140920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4600" y="3810000"/>
            <a:ext cx="3505200" cy="2391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81000" y="304800"/>
            <a:ext cx="8077200" cy="6095999"/>
          </a:xfrm>
        </p:spPr>
        <p:txBody>
          <a:bodyPr>
            <a:normAutofit/>
          </a:bodyPr>
          <a:lstStyle/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C:\Олечка\конкурс\Lenovo_A1000_IMG_20170127_14110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762000"/>
            <a:ext cx="35052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Олечка\конкурс\Lenovo_A1000_IMG_20170130_19574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3200400"/>
            <a:ext cx="3287146" cy="2963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81000" y="304801"/>
            <a:ext cx="8077200" cy="1142999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ак же присутствует центр  </a:t>
            </a:r>
            <a:r>
              <a:rPr lang="ru-RU" sz="24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психокррекции</a:t>
            </a:r>
            <a:endParaRPr lang="ru-RU" sz="2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C:\Олечка\конкурс\Lenovo_A1000_IMG_20170130_21090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2895600"/>
            <a:ext cx="3171986" cy="2377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Олечка\конкурс\Lenovo_A1000_IMG_20170130_210846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2200" y="2057400"/>
            <a:ext cx="2127803" cy="266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39</Words>
  <PresentationFormat>Экран (4:3)</PresentationFormat>
  <Paragraphs>9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Office Theme</vt:lpstr>
      <vt:lpstr>Алтухова  Ольга Николаевна учитель-логопед г.Новосибирск</vt:lpstr>
      <vt:lpstr>Организация  предметно-пространственной среды в кабинете  учителя-логопеда</vt:lpstr>
      <vt:lpstr>ЗАДАЧА работы кабинета учителя – логопеда:   Обеспечение специализированной помощи детям дошкольного возраста с нарушениями речи:   1. Консультативно-диагностической.  2. Коррекционно-образовательной.  3. Коррекционно-воспитательной</vt:lpstr>
      <vt:lpstr>ФУНКЦИИ КАБИНЕТА:      - Создание коррекционно-развивающей среды и благоприятного психологического климата для обеспечения помощи воспитанникам  по исправлению имеющихся речевых нарушений.   - Проведение обследования  воспитанников с целью разработки индивидуальной программы развития.   - Проведение подгрупповых и индивидуальных коррекционных занятий.   - Оказание консультативной помощи   педагогам, родителям.     </vt:lpstr>
      <vt:lpstr>  Пространство кабинета логопеда разделено на центры :   центр развития просодической и звуковой культуры речи:  </vt:lpstr>
      <vt:lpstr>центр развития связной речи и формирования грамматического строя речи:</vt:lpstr>
      <vt:lpstr>Слайд 7</vt:lpstr>
      <vt:lpstr>Слайд 8</vt:lpstr>
      <vt:lpstr>так же присутствует центр  психокррекции</vt:lpstr>
      <vt:lpstr>центр развития общей и тонкой пальцевой моторики</vt:lpstr>
      <vt:lpstr>Спасибо за Ваше внимание.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Организация предметно-развивающей среды</dc:title>
  <dc:creator>user</dc:creator>
  <cp:lastModifiedBy>user</cp:lastModifiedBy>
  <cp:revision>24</cp:revision>
  <dcterms:created xsi:type="dcterms:W3CDTF">2017-01-30T13:25:01Z</dcterms:created>
  <dcterms:modified xsi:type="dcterms:W3CDTF">2017-01-30T14:19:34Z</dcterms:modified>
</cp:coreProperties>
</file>