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9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4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6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9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9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5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3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4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8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BADB9-2610-CD47-9B5D-E63BBB4C7003}" type="datetimeFigureOut">
              <a:rPr lang="ru-RU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B155-E988-0342-93D7-949BBFFD7E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7891"/>
            <a:ext cx="9144000" cy="1643062"/>
          </a:xfrm>
        </p:spPr>
        <p:txBody>
          <a:bodyPr/>
          <a:lstStyle/>
          <a:p>
            <a:r>
              <a:rPr lang="ru-RU"/>
              <a:t>Футбол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87425" y="807046"/>
            <a:ext cx="9144000" cy="16557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57375" y="2514601"/>
            <a:ext cx="9295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/>
              <a:t>Цель : Развитие речевого дыхания </a:t>
            </a:r>
          </a:p>
          <a:p>
            <a:pPr algn="l"/>
            <a:r>
              <a:rPr lang="ru-RU" b="1"/>
              <a:t>Задачи: развитие плавного выдоха</a:t>
            </a:r>
          </a:p>
          <a:p>
            <a:pPr algn="l"/>
            <a:r>
              <a:rPr lang="ru-RU" b="1"/>
              <a:t>                развитие силы выдоха</a:t>
            </a:r>
          </a:p>
        </p:txBody>
      </p:sp>
      <p:pic>
        <p:nvPicPr>
          <p:cNvPr id="9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2514602"/>
            <a:ext cx="4831643" cy="36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4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Футбол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</dc:title>
  <cp:revision>1</cp:revision>
  <dcterms:modified xsi:type="dcterms:W3CDTF">2016-10-24T18:11:40Z</dcterms:modified>
</cp:coreProperties>
</file>