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6" r:id="rId4"/>
    <p:sldId id="269" r:id="rId5"/>
    <p:sldId id="264" r:id="rId6"/>
    <p:sldId id="267" r:id="rId7"/>
    <p:sldId id="268" r:id="rId8"/>
    <p:sldId id="258" r:id="rId9"/>
    <p:sldId id="259" r:id="rId10"/>
    <p:sldId id="261" r:id="rId11"/>
    <p:sldId id="265" r:id="rId12"/>
    <p:sldId id="260" r:id="rId13"/>
    <p:sldId id="271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C931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8.jpe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8.jpeg"/><Relationship Id="rId4" Type="http://schemas.openxmlformats.org/officeDocument/2006/relationships/image" Target="../media/image37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jpeg"/><Relationship Id="rId3" Type="http://schemas.openxmlformats.org/officeDocument/2006/relationships/image" Target="../media/image41.png"/><Relationship Id="rId7" Type="http://schemas.openxmlformats.org/officeDocument/2006/relationships/image" Target="../media/image37.png"/><Relationship Id="rId12" Type="http://schemas.openxmlformats.org/officeDocument/2006/relationships/image" Target="../media/image6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12.jpeg"/><Relationship Id="rId5" Type="http://schemas.openxmlformats.org/officeDocument/2006/relationships/image" Target="../media/image61.png"/><Relationship Id="rId10" Type="http://schemas.openxmlformats.org/officeDocument/2006/relationships/image" Target="../media/image27.jpeg"/><Relationship Id="rId4" Type="http://schemas.openxmlformats.org/officeDocument/2006/relationships/image" Target="../media/image36.png"/><Relationship Id="rId9" Type="http://schemas.openxmlformats.org/officeDocument/2006/relationships/image" Target="../media/image63.jpeg"/><Relationship Id="rId1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8.gif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jpeg"/><Relationship Id="rId7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11" Type="http://schemas.openxmlformats.org/officeDocument/2006/relationships/image" Target="../media/image3.png"/><Relationship Id="rId5" Type="http://schemas.openxmlformats.org/officeDocument/2006/relationships/image" Target="../media/image20.gif"/><Relationship Id="rId10" Type="http://schemas.openxmlformats.org/officeDocument/2006/relationships/image" Target="../media/image25.gi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.png"/><Relationship Id="rId5" Type="http://schemas.openxmlformats.org/officeDocument/2006/relationships/image" Target="../media/image28.jpeg"/><Relationship Id="rId10" Type="http://schemas.openxmlformats.org/officeDocument/2006/relationships/image" Target="../media/image33.gif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17" Type="http://schemas.openxmlformats.org/officeDocument/2006/relationships/image" Target="../media/image3.png"/><Relationship Id="rId2" Type="http://schemas.openxmlformats.org/officeDocument/2006/relationships/audio" Target="../media/audio4.wav"/><Relationship Id="rId16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5" Type="http://schemas.openxmlformats.org/officeDocument/2006/relationships/image" Target="../media/image54.jpeg"/><Relationship Id="rId10" Type="http://schemas.openxmlformats.org/officeDocument/2006/relationships/image" Target="../media/image49.png"/><Relationship Id="rId4" Type="http://schemas.openxmlformats.org/officeDocument/2006/relationships/image" Target="../media/image43.gif"/><Relationship Id="rId9" Type="http://schemas.openxmlformats.org/officeDocument/2006/relationships/image" Target="../media/image48.jpeg"/><Relationship Id="rId14" Type="http://schemas.openxmlformats.org/officeDocument/2006/relationships/image" Target="../media/image5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Olga\Desktop\Работа\89581510__0_8b7d3_6c71ee42_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218" y="0"/>
            <a:ext cx="920821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067944" y="692696"/>
            <a:ext cx="3607861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LeftFacing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ru-RU" sz="8800" b="1" dirty="0" smtClean="0">
                <a:ln>
                  <a:solidFill>
                    <a:srgbClr val="00B0F0"/>
                  </a:solidFill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Что  такое лес?</a:t>
            </a:r>
            <a:endParaRPr lang="ru-RU" sz="8800" b="1" dirty="0">
              <a:ln>
                <a:solidFill>
                  <a:srgbClr val="00B0F0"/>
                </a:solidFill>
              </a:ln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2040" y="494116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Королёва О.Ю.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Olga\Desktop\Работа\Новая папка\99336049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3" descr="C:\Users\Olga\Desktop\Картинки к играм\img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563" y="476672"/>
            <a:ext cx="7968885" cy="59766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Olga\Desktop\Работа\Новая папка\99336049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Olga\Desktop\Работа\весна\1277044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548680"/>
            <a:ext cx="7488832" cy="525658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83768" y="65973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771800" y="6237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251520" y="5805264"/>
            <a:ext cx="8568952" cy="1052736"/>
          </a:xfrm>
          <a:prstGeom prst="flowChartProcess">
            <a:avLst/>
          </a:prstGeom>
          <a:solidFill>
            <a:srgbClr val="4EC9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Очень любим мы, ребята, слушать музыку в лесу,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 кузнечика, и дятла, и пчелу, и стрекозу.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Солнце ласково смеётся, светит ярче, горячей.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 с пригорка звонко льётся разговорчивый ручей. 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lga\Desktop\Работа\Новая папка\лес\artsfon.com-533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221" y="0"/>
            <a:ext cx="9250221" cy="6858000"/>
          </a:xfrm>
          <a:prstGeom prst="rect">
            <a:avLst/>
          </a:prstGeom>
          <a:noFill/>
        </p:spPr>
      </p:pic>
      <p:pic>
        <p:nvPicPr>
          <p:cNvPr id="5" name="Picture 4" descr="C:\Users\Olga\Desktop\0_6ef9d_920dcf3b_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516216" y="5436207"/>
            <a:ext cx="2160240" cy="1421793"/>
          </a:xfrm>
          <a:prstGeom prst="rect">
            <a:avLst/>
          </a:prstGeom>
          <a:noFill/>
        </p:spPr>
      </p:pic>
      <p:pic>
        <p:nvPicPr>
          <p:cNvPr id="6" name="Picture 3" descr="C:\Users\Olga\Desktop\Картинки к играм\1066683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5301208"/>
            <a:ext cx="1469082" cy="1265362"/>
          </a:xfrm>
          <a:prstGeom prst="rect">
            <a:avLst/>
          </a:prstGeom>
          <a:noFill/>
        </p:spPr>
      </p:pic>
      <p:pic>
        <p:nvPicPr>
          <p:cNvPr id="7" name="Picture 3" descr="C:\Users\Olga\Desktop\Картинки к играм\0_9f3a5_7aa3225b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 flipV="1">
            <a:off x="510091" y="1082197"/>
            <a:ext cx="1255673" cy="1052736"/>
          </a:xfrm>
          <a:prstGeom prst="rect">
            <a:avLst/>
          </a:prstGeom>
          <a:noFill/>
        </p:spPr>
      </p:pic>
      <p:pic>
        <p:nvPicPr>
          <p:cNvPr id="8" name="Picture 5" descr="C:\Users\Olga\Desktop\1748535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771800" y="764704"/>
            <a:ext cx="1031491" cy="930760"/>
          </a:xfrm>
          <a:prstGeom prst="rect">
            <a:avLst/>
          </a:prstGeom>
          <a:noFill/>
        </p:spPr>
      </p:pic>
      <p:pic>
        <p:nvPicPr>
          <p:cNvPr id="9" name="Picture 5" descr="C:\Users\Olga\Desktop\bear_PNG119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771800" y="4941168"/>
            <a:ext cx="1731265" cy="1695090"/>
          </a:xfrm>
          <a:prstGeom prst="rect">
            <a:avLst/>
          </a:prstGeom>
          <a:noFill/>
        </p:spPr>
      </p:pic>
      <p:pic>
        <p:nvPicPr>
          <p:cNvPr id="2050" name="Picture 2" descr="C:\Users\Olga\Desktop\Картинки к играм\0_87718_d77cd040_ori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4149080"/>
            <a:ext cx="2574107" cy="1470918"/>
          </a:xfrm>
          <a:prstGeom prst="rect">
            <a:avLst/>
          </a:prstGeom>
          <a:noFill/>
        </p:spPr>
      </p:pic>
      <p:pic>
        <p:nvPicPr>
          <p:cNvPr id="11" name="Picture 7" descr="C:\Users\Olga\Desktop\animal_isolated_Corvus_cornix200907081630-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1340768"/>
            <a:ext cx="1423839" cy="122453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419872" y="0"/>
            <a:ext cx="3960441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  <a:t>Игра «Кто лишний?»</a:t>
            </a:r>
            <a:endParaRPr lang="ru-RU" sz="3200" b="1" dirty="0">
              <a:ln>
                <a:solidFill>
                  <a:srgbClr val="0070C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lga\Desktop\0017-017-Katilsja-kolobok-po-les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5396"/>
            <a:ext cx="9324528" cy="6993396"/>
          </a:xfrm>
          <a:prstGeom prst="rect">
            <a:avLst/>
          </a:prstGeom>
          <a:noFill/>
        </p:spPr>
      </p:pic>
      <p:sp>
        <p:nvSpPr>
          <p:cNvPr id="5" name="Круглая лента лицом вверх 4"/>
          <p:cNvSpPr/>
          <p:nvPr/>
        </p:nvSpPr>
        <p:spPr>
          <a:xfrm>
            <a:off x="971600" y="-171400"/>
            <a:ext cx="7272808" cy="1152128"/>
          </a:xfrm>
          <a:prstGeom prst="ellipseRibbon2">
            <a:avLst>
              <a:gd name="adj1" fmla="val 52055"/>
              <a:gd name="adj2" fmla="val 71070"/>
              <a:gd name="adj3" fmla="val 12500"/>
            </a:avLst>
          </a:prstGeom>
          <a:solidFill>
            <a:srgbClr val="34EF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rgbClr val="0070C0"/>
                  </a:solidFill>
                </a:ln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Игра «Покорми животное».</a:t>
            </a:r>
            <a:endParaRPr lang="ru-RU" sz="2800" b="1" dirty="0">
              <a:ln>
                <a:solidFill>
                  <a:srgbClr val="0070C0"/>
                </a:solidFill>
              </a:ln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Olga\Desktop\Картинки к играм\0_9f3a5_7aa3225b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40000" flipH="1">
            <a:off x="3405472" y="498729"/>
            <a:ext cx="1402390" cy="1175741"/>
          </a:xfrm>
          <a:prstGeom prst="rect">
            <a:avLst/>
          </a:prstGeom>
          <a:noFill/>
        </p:spPr>
      </p:pic>
      <p:pic>
        <p:nvPicPr>
          <p:cNvPr id="7" name="Picture 5" descr="C:\Users\Olga\Desktop\bear_PNG119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0" y="1628800"/>
            <a:ext cx="1808388" cy="1770601"/>
          </a:xfrm>
          <a:prstGeom prst="rect">
            <a:avLst/>
          </a:prstGeom>
          <a:noFill/>
        </p:spPr>
      </p:pic>
      <p:pic>
        <p:nvPicPr>
          <p:cNvPr id="3075" name="Picture 3" descr="C:\Users\Olga\Desktop\wolf_png_kurt_6_2uxj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470351" y="2060848"/>
            <a:ext cx="3810001" cy="2309813"/>
          </a:xfrm>
          <a:prstGeom prst="rect">
            <a:avLst/>
          </a:prstGeom>
          <a:noFill/>
        </p:spPr>
      </p:pic>
      <p:pic>
        <p:nvPicPr>
          <p:cNvPr id="9" name="Picture 2" descr="C:\Users\Olga\Desktop\Картинки к играм\i (23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3425235"/>
            <a:ext cx="1440160" cy="1011877"/>
          </a:xfrm>
          <a:prstGeom prst="rect">
            <a:avLst/>
          </a:prstGeom>
          <a:noFill/>
        </p:spPr>
      </p:pic>
      <p:pic>
        <p:nvPicPr>
          <p:cNvPr id="3076" name="Picture 4" descr="C:\Users\Olga\Desktop\0_6ef9d_920dcf3b_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5292080" y="3645024"/>
            <a:ext cx="2952328" cy="1943118"/>
          </a:xfrm>
          <a:prstGeom prst="rect">
            <a:avLst/>
          </a:prstGeom>
          <a:noFill/>
        </p:spPr>
      </p:pic>
      <p:pic>
        <p:nvPicPr>
          <p:cNvPr id="3077" name="Picture 5" descr="C:\Users\Olga\Desktop\0_d1353_b4f16fc4_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1340768"/>
            <a:ext cx="1124525" cy="1887315"/>
          </a:xfrm>
          <a:prstGeom prst="rect">
            <a:avLst/>
          </a:prstGeom>
          <a:noFill/>
        </p:spPr>
      </p:pic>
      <p:pic>
        <p:nvPicPr>
          <p:cNvPr id="3078" name="Picture 6" descr="C:\Users\Olga\Desktop\110_F_77921167_uExWwe6fzVFJljRxLKBzfXYHEvPwS6zD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788024" y="5085184"/>
            <a:ext cx="1296144" cy="1469854"/>
          </a:xfrm>
          <a:prstGeom prst="rect">
            <a:avLst/>
          </a:prstGeom>
          <a:noFill/>
        </p:spPr>
      </p:pic>
      <p:pic>
        <p:nvPicPr>
          <p:cNvPr id="13" name="Picture 7" descr="C:\Users\Olga\Desktop\i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5661249"/>
            <a:ext cx="936104" cy="823844"/>
          </a:xfrm>
          <a:prstGeom prst="rect">
            <a:avLst/>
          </a:prstGeom>
          <a:noFill/>
        </p:spPr>
      </p:pic>
      <p:pic>
        <p:nvPicPr>
          <p:cNvPr id="3080" name="Picture 8" descr="C:\Users\Olga\Desktop\Картинки к играм\i (14)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5445224"/>
            <a:ext cx="1084139" cy="1148226"/>
          </a:xfrm>
          <a:prstGeom prst="rect">
            <a:avLst/>
          </a:prstGeom>
          <a:noFill/>
        </p:spPr>
      </p:pic>
      <p:pic>
        <p:nvPicPr>
          <p:cNvPr id="3082" name="Picture 10" descr="C:\Users\Olga\Desktop\5243056-thumb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2051720" y="5581751"/>
            <a:ext cx="1296144" cy="938409"/>
          </a:xfrm>
          <a:prstGeom prst="rect">
            <a:avLst/>
          </a:prstGeom>
          <a:noFill/>
        </p:spPr>
      </p:pic>
      <p:pic>
        <p:nvPicPr>
          <p:cNvPr id="3084" name="Picture 12" descr="C:\Users\Olga\Desktop\a7IEYz9Jrc45UUJZLInnzDl72eJkfbmt4t8yenImKBVvK0kTmF0xjctABnaLJIm9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3889" y="5525977"/>
            <a:ext cx="1080120" cy="1158390"/>
          </a:xfrm>
          <a:prstGeom prst="rect">
            <a:avLst/>
          </a:prstGeom>
          <a:noFill/>
        </p:spPr>
      </p:pic>
      <p:pic>
        <p:nvPicPr>
          <p:cNvPr id="3085" name="Picture 13" descr="C:\Users\Olga\Desktop\1066683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68344" y="5637026"/>
            <a:ext cx="1152128" cy="992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6358E-6 L 0.03541 -0.269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-1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39 -0.06706 L 0.29149 -0.717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0" y="-3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-0.0437 L 0.47622 -0.169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00" y="-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21 -0.09642 L 0.34653 -0.5054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0" y="-2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21 -0.07306 L -0.49237 -0.4714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0" y="-1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104 L -0.2283 -0.393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0" y="-2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Olga\Desktop\Работа\Новая папка\99336049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Olga\Desktop\Работа\Новая папка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052736"/>
            <a:ext cx="6292699" cy="4680520"/>
          </a:xfrm>
          <a:prstGeom prst="rect">
            <a:avLst/>
          </a:prstGeom>
          <a:noFill/>
        </p:spPr>
      </p:pic>
      <p:pic>
        <p:nvPicPr>
          <p:cNvPr id="6" name="Picture 2" descr="C:\Users\Olga\Desktop\Картинки к играм\1577514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0"/>
            <a:ext cx="3847356" cy="384735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491880" y="2420888"/>
            <a:ext cx="388843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2Left"/>
              <a:lightRig rig="threePt" dir="t"/>
            </a:scene3d>
          </a:bodyPr>
          <a:lstStyle/>
          <a:p>
            <a:r>
              <a:rPr lang="ru-RU" sz="6000" b="1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  <a:t>Молодцы</a:t>
            </a:r>
            <a:r>
              <a:rPr lang="ru-RU" sz="4400" b="1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  <a:t>!</a:t>
            </a:r>
            <a:endParaRPr lang="ru-RU" sz="4400" b="1" dirty="0">
              <a:ln>
                <a:solidFill>
                  <a:srgbClr val="0070C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8" name="Picture 3" descr="C:\Users\Olga\Desktop\Картинки к играм\0_10b9fd_fdf87415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692696"/>
            <a:ext cx="2701448" cy="194421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lga\Desktop\Работа\Новая папка\лес\index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1956" cy="6858000"/>
          </a:xfrm>
          <a:prstGeom prst="rect">
            <a:avLst/>
          </a:prstGeom>
          <a:noFill/>
        </p:spPr>
      </p:pic>
      <p:pic>
        <p:nvPicPr>
          <p:cNvPr id="7171" name="Picture 3" descr="C:\Users\Olga\Desktop\Картинки к играм\0_10b9fd_fdf87415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692696"/>
            <a:ext cx="2701448" cy="1944216"/>
          </a:xfrm>
          <a:prstGeom prst="rect">
            <a:avLst/>
          </a:prstGeom>
          <a:noFill/>
        </p:spPr>
      </p:pic>
      <p:pic>
        <p:nvPicPr>
          <p:cNvPr id="4" name="Picture 3" descr="C:\Users\Olga\Desktop\лес\main_504698_original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FF0F2"/>
              </a:clrFrom>
              <a:clrTo>
                <a:srgbClr val="EFF0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6" y="2348880"/>
            <a:ext cx="1302118" cy="23568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7624" y="63813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51520" y="5085184"/>
            <a:ext cx="2520280" cy="1584176"/>
          </a:xfrm>
          <a:prstGeom prst="round2Diag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На пеньке в лесу сижу,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За порядком я слежу,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Чтоб зверей не обижали,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Чтобы гнёзд не разоряли,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Не сорили, не шалили,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Чтоб костров не разводили,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Лес красивым сохранили.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C:\Users\Olga\Desktop\1189402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293096"/>
            <a:ext cx="413995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Olga\Desktop\Работа\Новая папка\лес\forest-wallpaper-1920x1080-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flowChartPredefinedProcess">
            <a:avLst/>
          </a:prstGeom>
          <a:noFill/>
        </p:spPr>
      </p:pic>
      <p:sp>
        <p:nvSpPr>
          <p:cNvPr id="9" name="Горизонтальный свиток 8"/>
          <p:cNvSpPr/>
          <p:nvPr/>
        </p:nvSpPr>
        <p:spPr>
          <a:xfrm>
            <a:off x="5364088" y="5445224"/>
            <a:ext cx="3779912" cy="1656184"/>
          </a:xfrm>
          <a:prstGeom prst="horizontalScroll">
            <a:avLst>
              <a:gd name="adj" fmla="val 23266"/>
            </a:avLst>
          </a:prstGeom>
          <a:solidFill>
            <a:schemeClr val="accent4">
              <a:lumMod val="60000"/>
              <a:lumOff val="40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Что такое Лес?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Это сосны и берёзы до небес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ga\Desktop\лес\98286448_large_1308381121_75172400_large_25_resi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Users\Olga\Desktop\лес\main_504698_original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FF0F2"/>
              </a:clrFrom>
              <a:clrTo>
                <a:srgbClr val="EFF0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2280" y="1844824"/>
            <a:ext cx="1835696" cy="3322632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0" y="5373216"/>
            <a:ext cx="5580112" cy="1681344"/>
          </a:xfrm>
          <a:prstGeom prst="horizontalScroll">
            <a:avLst>
              <a:gd name="adj" fmla="val 25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Расскажу вам о трёх правилах, которые надо знать тем, кто приходит к нам в гости: </a:t>
            </a:r>
          </a:p>
          <a:p>
            <a:pPr algn="ctr"/>
            <a:r>
              <a:rPr lang="ru-RU" sz="2000" b="1" u="sng" dirty="0" smtClean="0">
                <a:solidFill>
                  <a:srgbClr val="002060"/>
                </a:solidFill>
              </a:rPr>
              <a:t>«Не сори, не шуми, не губи».</a:t>
            </a:r>
            <a:endParaRPr lang="ru-RU" sz="2000" b="1" u="sng" dirty="0">
              <a:solidFill>
                <a:srgbClr val="002060"/>
              </a:solidFill>
            </a:endParaRPr>
          </a:p>
        </p:txBody>
      </p:sp>
      <p:pic>
        <p:nvPicPr>
          <p:cNvPr id="5" name="Picture 3" descr="C:\Users\Olga\Desktop\Картинки к играм\0_10b9fd_fdf87415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692696"/>
            <a:ext cx="2701448" cy="1944216"/>
          </a:xfrm>
          <a:prstGeom prst="rect">
            <a:avLst/>
          </a:prstGeom>
          <a:noFill/>
        </p:spPr>
      </p:pic>
      <p:pic>
        <p:nvPicPr>
          <p:cNvPr id="7" name="Рисунок 6" descr="C:\Users\Olga\Desktop\1189402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4797152"/>
            <a:ext cx="413995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lga\Desktop\Работа\Новая папка\f465993b43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Лента лицом вниз 2"/>
          <p:cNvSpPr/>
          <p:nvPr/>
        </p:nvSpPr>
        <p:spPr>
          <a:xfrm>
            <a:off x="5004048" y="0"/>
            <a:ext cx="4139952" cy="836712"/>
          </a:xfrm>
          <a:prstGeom prst="ribbon">
            <a:avLst>
              <a:gd name="adj1" fmla="val 23365"/>
              <a:gd name="adj2" fmla="val 75000"/>
            </a:avLst>
          </a:prstGeom>
          <a:solidFill>
            <a:srgbClr val="4EC9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Что растёт в лесу?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195" name="Picture 3" descr="C:\Users\Olga\Desktop\Картинки к играм\31gmiAiALQ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984" y="4509120"/>
            <a:ext cx="1440614" cy="969038"/>
          </a:xfrm>
          <a:prstGeom prst="rect">
            <a:avLst/>
          </a:prstGeom>
          <a:noFill/>
        </p:spPr>
      </p:pic>
      <p:pic>
        <p:nvPicPr>
          <p:cNvPr id="8196" name="Picture 4" descr="C:\Users\Olga\Desktop\Картинки к играм\565545-listya-cherniki-i-saharnyy-diabe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4437112"/>
            <a:ext cx="1812570" cy="1132856"/>
          </a:xfrm>
          <a:prstGeom prst="rect">
            <a:avLst/>
          </a:prstGeom>
          <a:noFill/>
        </p:spPr>
      </p:pic>
      <p:pic>
        <p:nvPicPr>
          <p:cNvPr id="8197" name="Picture 5" descr="C:\Users\Olga\Desktop\Картинки к играм\i (10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0352" y="5301208"/>
            <a:ext cx="1691680" cy="1057300"/>
          </a:xfrm>
          <a:prstGeom prst="rect">
            <a:avLst/>
          </a:prstGeom>
          <a:noFill/>
        </p:spPr>
      </p:pic>
      <p:pic>
        <p:nvPicPr>
          <p:cNvPr id="8198" name="Picture 6" descr="C:\Users\Olga\Desktop\Картинки к играм\i (14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8104" y="5402014"/>
            <a:ext cx="1374722" cy="1455986"/>
          </a:xfrm>
          <a:prstGeom prst="rect">
            <a:avLst/>
          </a:prstGeom>
          <a:noFill/>
        </p:spPr>
      </p:pic>
      <p:pic>
        <p:nvPicPr>
          <p:cNvPr id="8199" name="Picture 7" descr="C:\Users\Olga\Desktop\Картинки к играм\smorod_maslo_1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5229200"/>
            <a:ext cx="1367733" cy="1133872"/>
          </a:xfrm>
          <a:prstGeom prst="rect">
            <a:avLst/>
          </a:prstGeom>
          <a:noFill/>
        </p:spPr>
      </p:pic>
      <p:pic>
        <p:nvPicPr>
          <p:cNvPr id="9" name="Picture 6" descr="C:\Users\Olga\Desktop\Картинки к играм\i (14)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4441369"/>
            <a:ext cx="504056" cy="533852"/>
          </a:xfrm>
          <a:prstGeom prst="rect">
            <a:avLst/>
          </a:prstGeom>
          <a:noFill/>
        </p:spPr>
      </p:pic>
      <p:pic>
        <p:nvPicPr>
          <p:cNvPr id="10" name="Picture 5" descr="C:\Users\Olga\Desktop\Картинки к играм\i (10)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848" y="4527122"/>
            <a:ext cx="432048" cy="270030"/>
          </a:xfrm>
          <a:prstGeom prst="rect">
            <a:avLst/>
          </a:prstGeom>
          <a:noFill/>
        </p:spPr>
      </p:pic>
      <p:pic>
        <p:nvPicPr>
          <p:cNvPr id="8200" name="Picture 8" descr="C:\Users\Olga\Desktop\Картинки к играм\i (11)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5013176"/>
            <a:ext cx="1678101" cy="1311970"/>
          </a:xfrm>
          <a:prstGeom prst="rect">
            <a:avLst/>
          </a:prstGeom>
          <a:noFill/>
        </p:spPr>
      </p:pic>
      <p:pic>
        <p:nvPicPr>
          <p:cNvPr id="12" name="Picture 7" descr="C:\Users\Olga\Desktop\Картинки к играм\smorod_maslo_1.p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60431" y="4340478"/>
            <a:ext cx="464004" cy="384666"/>
          </a:xfrm>
          <a:prstGeom prst="rect">
            <a:avLst/>
          </a:prstGeom>
          <a:noFill/>
        </p:spPr>
      </p:pic>
      <p:pic>
        <p:nvPicPr>
          <p:cNvPr id="13" name="Picture 3" descr="C:\Users\Olga\Desktop\Картинки к играм\0_10b9fd_fdf87415_orig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92696"/>
            <a:ext cx="2701448" cy="194421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 descr="C:\Users\Olga\Desktop\Картинки к играм\3f21badf81cab7e9df9340d49a8a5bc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284984"/>
            <a:ext cx="995734" cy="995734"/>
          </a:xfrm>
          <a:prstGeom prst="rect">
            <a:avLst/>
          </a:prstGeom>
          <a:noFill/>
        </p:spPr>
      </p:pic>
      <p:pic>
        <p:nvPicPr>
          <p:cNvPr id="4" name="Picture 2" descr="C:\Users\Olga\Desktop\Картинки к играм\3f21badf81cab7e9df9340d49a8a5bc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725144"/>
            <a:ext cx="432048" cy="432048"/>
          </a:xfrm>
          <a:prstGeom prst="rect">
            <a:avLst/>
          </a:prstGeom>
          <a:noFill/>
        </p:spPr>
      </p:pic>
      <p:pic>
        <p:nvPicPr>
          <p:cNvPr id="5" name="Picture 2" descr="C:\Users\Olga\Desktop\Картинки к играм\3f21badf81cab7e9df9340d49a8a5bc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844824"/>
            <a:ext cx="576064" cy="576064"/>
          </a:xfrm>
          <a:prstGeom prst="rect">
            <a:avLst/>
          </a:prstGeom>
          <a:noFill/>
        </p:spPr>
      </p:pic>
      <p:pic>
        <p:nvPicPr>
          <p:cNvPr id="6" name="Picture 2" descr="C:\Users\Olga\Desktop\Картинки к играм\3f21badf81cab7e9df9340d49a8a5bc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3880" y="5589240"/>
            <a:ext cx="1080120" cy="1080120"/>
          </a:xfrm>
          <a:prstGeom prst="rect">
            <a:avLst/>
          </a:prstGeom>
          <a:noFill/>
        </p:spPr>
      </p:pic>
      <p:pic>
        <p:nvPicPr>
          <p:cNvPr id="10243" name="Picture 3" descr="C:\Users\Olga\Desktop\Картинки к играм\1zczm8g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420888"/>
            <a:ext cx="1027956" cy="1006891"/>
          </a:xfrm>
          <a:prstGeom prst="rect">
            <a:avLst/>
          </a:prstGeom>
          <a:noFill/>
        </p:spPr>
      </p:pic>
      <p:pic>
        <p:nvPicPr>
          <p:cNvPr id="8" name="Picture 3" descr="C:\Users\Olga\Desktop\Картинки к играм\1zczm8g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0" y="5157192"/>
            <a:ext cx="1027956" cy="1006891"/>
          </a:xfrm>
          <a:prstGeom prst="rect">
            <a:avLst/>
          </a:prstGeom>
          <a:noFill/>
        </p:spPr>
      </p:pic>
      <p:pic>
        <p:nvPicPr>
          <p:cNvPr id="9" name="Picture 3" descr="C:\Users\Olga\Desktop\Картинки к играм\1zczm8g.jp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836713"/>
            <a:ext cx="883940" cy="865826"/>
          </a:xfrm>
          <a:prstGeom prst="rect">
            <a:avLst/>
          </a:prstGeom>
          <a:noFill/>
        </p:spPr>
      </p:pic>
      <p:pic>
        <p:nvPicPr>
          <p:cNvPr id="10" name="Picture 10" descr="C:\Users\Olga\Desktop\1234328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212976"/>
            <a:ext cx="1552493" cy="1008112"/>
          </a:xfrm>
          <a:prstGeom prst="rect">
            <a:avLst/>
          </a:prstGeom>
          <a:noFill/>
        </p:spPr>
      </p:pic>
      <p:pic>
        <p:nvPicPr>
          <p:cNvPr id="11" name="Picture 10" descr="C:\Users\Olga\Desktop\Картинки к играм\babochka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620688"/>
            <a:ext cx="1590675" cy="1428750"/>
          </a:xfrm>
          <a:prstGeom prst="rect">
            <a:avLst/>
          </a:prstGeom>
          <a:noFill/>
        </p:spPr>
      </p:pic>
      <p:pic>
        <p:nvPicPr>
          <p:cNvPr id="12" name="Picture 6" descr="C:\Users\Olga\Desktop\баб3.gif"/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5013176"/>
            <a:ext cx="1656184" cy="1242138"/>
          </a:xfrm>
          <a:prstGeom prst="rect">
            <a:avLst/>
          </a:prstGeom>
          <a:noFill/>
        </p:spPr>
      </p:pic>
      <p:pic>
        <p:nvPicPr>
          <p:cNvPr id="13" name="Picture 9" descr="C:\Users\Olga\Desktop\154862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88635" y="5157192"/>
            <a:ext cx="1781741" cy="1484784"/>
          </a:xfrm>
          <a:prstGeom prst="rect">
            <a:avLst/>
          </a:prstGeom>
          <a:noFill/>
        </p:spPr>
      </p:pic>
      <p:pic>
        <p:nvPicPr>
          <p:cNvPr id="14" name="Picture 3" descr="C:\Users\Olga\Desktop\Картинки к играм\0_10b9fd_fdf87415_ori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544" y="404664"/>
            <a:ext cx="2701448" cy="194421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lga\Desktop\Работа\Новая папка\лес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002" y="0"/>
            <a:ext cx="9168002" cy="6876002"/>
          </a:xfrm>
          <a:prstGeom prst="rect">
            <a:avLst/>
          </a:prstGeom>
          <a:noFill/>
        </p:spPr>
      </p:pic>
      <p:pic>
        <p:nvPicPr>
          <p:cNvPr id="11266" name="Picture 2" descr="C:\Users\Olga\Desktop\Картинки к играм\i (28)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28384" y="4437112"/>
            <a:ext cx="864096" cy="103211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5F4B4A"/>
              </a:clrFrom>
              <a:clrTo>
                <a:srgbClr val="5F4B4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776" y="5445224"/>
            <a:ext cx="576064" cy="75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5085184"/>
            <a:ext cx="920765" cy="60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5877272"/>
            <a:ext cx="1284416" cy="81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5589240"/>
            <a:ext cx="979443" cy="821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5896" y="5301208"/>
            <a:ext cx="844315" cy="68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 descr="C:\Users\Olga\Desktop\animasi-bergerak-kepik-kumbang-koksi-0019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19872" y="6238875"/>
            <a:ext cx="762000" cy="619125"/>
          </a:xfrm>
          <a:prstGeom prst="rect">
            <a:avLst/>
          </a:prstGeom>
          <a:noFill/>
        </p:spPr>
      </p:pic>
      <p:pic>
        <p:nvPicPr>
          <p:cNvPr id="10" name="Picture 3" descr="C:\Users\Olga\Desktop\Картинки к играм\0_10b9fd_fdf87415_ori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548680"/>
            <a:ext cx="2701448" cy="19442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lga\Desktop\Работа\Новая папка\0_e7965_e91f7838_-1-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Лента лицом вверх 4"/>
          <p:cNvSpPr/>
          <p:nvPr/>
        </p:nvSpPr>
        <p:spPr>
          <a:xfrm>
            <a:off x="5220072" y="0"/>
            <a:ext cx="3744416" cy="908720"/>
          </a:xfrm>
          <a:prstGeom prst="ribbon2">
            <a:avLst>
              <a:gd name="adj1" fmla="val 33333"/>
              <a:gd name="adj2" fmla="val 72419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Кто живёт в лесу</a:t>
            </a:r>
            <a:r>
              <a:rPr lang="ru-RU" sz="2000" dirty="0" smtClean="0">
                <a:solidFill>
                  <a:srgbClr val="002060"/>
                </a:solidFill>
              </a:rPr>
              <a:t>?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Picture 3" descr="C:\Users\Olga\Desktop\0_af043_fc0e4d14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492896"/>
            <a:ext cx="2612633" cy="2440268"/>
          </a:xfrm>
          <a:prstGeom prst="rect">
            <a:avLst/>
          </a:prstGeom>
          <a:noFill/>
        </p:spPr>
      </p:pic>
      <p:pic>
        <p:nvPicPr>
          <p:cNvPr id="7" name="Picture 5" descr="C:\Users\Olga\Desktop\bear_PNG119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51520" y="3573016"/>
            <a:ext cx="1731265" cy="1695090"/>
          </a:xfrm>
          <a:prstGeom prst="rect">
            <a:avLst/>
          </a:prstGeom>
          <a:noFill/>
        </p:spPr>
      </p:pic>
      <p:pic>
        <p:nvPicPr>
          <p:cNvPr id="8" name="Picture 4" descr="C:\Users\Olga\Desktop\0_6ef9d_920dcf3b_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156176" y="4797152"/>
            <a:ext cx="2160240" cy="1421793"/>
          </a:xfrm>
          <a:prstGeom prst="rect">
            <a:avLst/>
          </a:prstGeom>
          <a:noFill/>
        </p:spPr>
      </p:pic>
      <p:pic>
        <p:nvPicPr>
          <p:cNvPr id="9" name="Picture 5" descr="C:\Users\Olga\Desktop\wolf_PNG36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699792" y="4077072"/>
            <a:ext cx="1800200" cy="1601740"/>
          </a:xfrm>
          <a:prstGeom prst="rect">
            <a:avLst/>
          </a:prstGeom>
          <a:noFill/>
        </p:spPr>
      </p:pic>
      <p:pic>
        <p:nvPicPr>
          <p:cNvPr id="10" name="Picture 2" descr="C:\Users\Olga\Desktop\Картинки к играм\i (23)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635896" y="5661248"/>
            <a:ext cx="1332316" cy="936104"/>
          </a:xfrm>
          <a:prstGeom prst="rect">
            <a:avLst/>
          </a:prstGeom>
          <a:noFill/>
        </p:spPr>
      </p:pic>
      <p:pic>
        <p:nvPicPr>
          <p:cNvPr id="11" name="Picture 3" descr="C:\Users\Olga\Desktop\Картинки к играм\1066683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5301208"/>
            <a:ext cx="1469082" cy="1265362"/>
          </a:xfrm>
          <a:prstGeom prst="rect">
            <a:avLst/>
          </a:prstGeom>
          <a:noFill/>
        </p:spPr>
      </p:pic>
      <p:pic>
        <p:nvPicPr>
          <p:cNvPr id="12" name="Picture 3" descr="C:\Users\Olga\Desktop\Картинки к играм\0_9f3a5_7aa3225b_X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 flipV="1">
            <a:off x="7566876" y="1874285"/>
            <a:ext cx="1255673" cy="1052736"/>
          </a:xfrm>
          <a:prstGeom prst="rect">
            <a:avLst/>
          </a:prstGeom>
          <a:noFill/>
        </p:spPr>
      </p:pic>
      <p:pic>
        <p:nvPicPr>
          <p:cNvPr id="13" name="Picture 3" descr="C:\Users\Olga\Desktop\Картинки к играм\0_10b9fd_fdf87415_ori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548680"/>
            <a:ext cx="2701448" cy="19442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lga\Desktop\Работа\Новая папка\1d717e20e87bc1bd5963d622d4527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02" y="-1"/>
            <a:ext cx="9104298" cy="6858001"/>
          </a:xfrm>
          <a:prstGeom prst="rect">
            <a:avLst/>
          </a:prstGeom>
          <a:noFill/>
        </p:spPr>
      </p:pic>
      <p:pic>
        <p:nvPicPr>
          <p:cNvPr id="3075" name="Picture 3" descr="C:\Users\Olga\Desktop\Картинки к играм\0_ba6fa_6d243f79_S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5733256"/>
            <a:ext cx="1152128" cy="929383"/>
          </a:xfrm>
          <a:prstGeom prst="rect">
            <a:avLst/>
          </a:prstGeom>
          <a:noFill/>
        </p:spPr>
      </p:pic>
      <p:pic>
        <p:nvPicPr>
          <p:cNvPr id="4" name="Picture 4" descr="C:\Users\Olga\Desktop\quail-eggs-in-the-nest-on-white-background_3270192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96336" y="764704"/>
            <a:ext cx="668979" cy="504056"/>
          </a:xfrm>
          <a:prstGeom prst="rect">
            <a:avLst/>
          </a:prstGeom>
          <a:noFill/>
        </p:spPr>
      </p:pic>
      <p:pic>
        <p:nvPicPr>
          <p:cNvPr id="5" name="Picture 3" descr="C:\Users\Olga\Desktop\1_53ba41ac0490a53ba41ac04948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3768" y="836712"/>
            <a:ext cx="1131553" cy="528058"/>
          </a:xfrm>
          <a:prstGeom prst="rect">
            <a:avLst/>
          </a:prstGeom>
          <a:noFill/>
        </p:spPr>
      </p:pic>
      <p:pic>
        <p:nvPicPr>
          <p:cNvPr id="6" name="Picture 5" descr="C:\Users\Olga\Desktop\sahtere-570x740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998846" y="1097498"/>
            <a:ext cx="665588" cy="864096"/>
          </a:xfrm>
          <a:prstGeom prst="rect">
            <a:avLst/>
          </a:prstGeom>
          <a:noFill/>
        </p:spPr>
      </p:pic>
      <p:pic>
        <p:nvPicPr>
          <p:cNvPr id="7" name="Picture 5" descr="C:\Users\Olga\Desktop\1748535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4860032" y="685664"/>
            <a:ext cx="792088" cy="714736"/>
          </a:xfrm>
          <a:prstGeom prst="rect">
            <a:avLst/>
          </a:prstGeom>
          <a:noFill/>
        </p:spPr>
      </p:pic>
      <p:pic>
        <p:nvPicPr>
          <p:cNvPr id="8" name="Picture 7" descr="C:\Users\Olga\Desktop\animal_isolated_Corvus_cornix200907081630-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4288" y="4653136"/>
            <a:ext cx="1423839" cy="1224537"/>
          </a:xfrm>
          <a:prstGeom prst="rect">
            <a:avLst/>
          </a:prstGeom>
          <a:noFill/>
        </p:spPr>
      </p:pic>
      <p:pic>
        <p:nvPicPr>
          <p:cNvPr id="10" name="Picture 3" descr="C:\Users\Olga\Desktop\AP HART93 20Mar10 cutout_kjm534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4007" y="3573016"/>
            <a:ext cx="1231783" cy="1080120"/>
          </a:xfrm>
          <a:prstGeom prst="rect">
            <a:avLst/>
          </a:prstGeom>
          <a:noFill/>
        </p:spPr>
      </p:pic>
      <p:pic>
        <p:nvPicPr>
          <p:cNvPr id="11" name="Picture 4" descr="C:\Users\Olga\Desktop\171voronok_ili_gorodskaya_lastochka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836712"/>
            <a:ext cx="1054686" cy="1039665"/>
          </a:xfrm>
          <a:prstGeom prst="rect">
            <a:avLst/>
          </a:prstGeom>
          <a:noFill/>
        </p:spPr>
      </p:pic>
      <p:pic>
        <p:nvPicPr>
          <p:cNvPr id="12" name="Picture 2" descr="C:\Users\Olga\Desktop\skvorec-kartinki-dlya-detey-39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260648"/>
            <a:ext cx="1143000" cy="1143000"/>
          </a:xfrm>
          <a:prstGeom prst="rect">
            <a:avLst/>
          </a:prstGeom>
          <a:noFill/>
        </p:spPr>
      </p:pic>
      <p:pic>
        <p:nvPicPr>
          <p:cNvPr id="3076" name="Picture 4" descr="C:\Users\Olga\Desktop\Картинки к играм\wasps-buffalo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3419872" y="2348880"/>
            <a:ext cx="864096" cy="864096"/>
          </a:xfrm>
          <a:prstGeom prst="rect">
            <a:avLst/>
          </a:prstGeom>
          <a:noFill/>
        </p:spPr>
      </p:pic>
      <p:pic>
        <p:nvPicPr>
          <p:cNvPr id="3077" name="Picture 5" descr="C:\Users\Olga\Desktop\Картинки к играм\Wasp_zpsc1ccf397.gif"/>
          <p:cNvPicPr>
            <a:picLocks noChangeAspect="1" noChangeArrowheads="1" noCrop="1"/>
          </p:cNvPicPr>
          <p:nvPr/>
        </p:nvPicPr>
        <p:blipFill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0352" y="3573016"/>
            <a:ext cx="816471" cy="884510"/>
          </a:xfrm>
          <a:prstGeom prst="rect">
            <a:avLst/>
          </a:prstGeom>
          <a:noFill/>
        </p:spPr>
      </p:pic>
      <p:pic>
        <p:nvPicPr>
          <p:cNvPr id="15" name="Picture 2" descr="C:\Users\Olga\Desktop\100175_original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81A657"/>
              </a:clrFrom>
              <a:clrTo>
                <a:srgbClr val="81A65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6096" y="1556792"/>
            <a:ext cx="576064" cy="1080120"/>
          </a:xfrm>
          <a:prstGeom prst="rect">
            <a:avLst/>
          </a:prstGeom>
          <a:noFill/>
        </p:spPr>
      </p:pic>
      <p:pic>
        <p:nvPicPr>
          <p:cNvPr id="16" name="Picture 7" descr="C:\Users\Olga\Desktop\animasi-bergerak-kepik-kumbang-koksi-0019.gif"/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24328" y="6238875"/>
            <a:ext cx="762000" cy="619125"/>
          </a:xfrm>
          <a:prstGeom prst="rect">
            <a:avLst/>
          </a:prstGeom>
          <a:noFill/>
        </p:spPr>
      </p:pic>
      <p:pic>
        <p:nvPicPr>
          <p:cNvPr id="17" name="Picture 3" descr="C:\Users\Olga\Desktop\Картинки к играм\0_10b9fd_fdf87415_orig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3528" y="2060848"/>
            <a:ext cx="2701448" cy="19442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8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20C8F7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219</TotalTime>
  <Words>145</Words>
  <Application>Microsoft Office PowerPoint</Application>
  <PresentationFormat>Экран (4:3)</PresentationFormat>
  <Paragraphs>23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ольга королёва</cp:lastModifiedBy>
  <cp:revision>44</cp:revision>
  <dcterms:created xsi:type="dcterms:W3CDTF">2016-05-03T15:32:13Z</dcterms:created>
  <dcterms:modified xsi:type="dcterms:W3CDTF">2017-05-15T15:46:46Z</dcterms:modified>
</cp:coreProperties>
</file>