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над звуковым анализом слова.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– логопед: Нестерова </a:t>
            </a:r>
            <a:r>
              <a:rPr lang="ru-RU" dirty="0" smtClean="0"/>
              <a:t>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Рассмотри картинку. Прочитай, что под ней написано. Что ты прочитал? (предложение). Сколько слов в предложении? Назови первое, второе, третье слово. Можно рассмотреть схему предложения. Разобрать каждое слово (</a:t>
            </a:r>
            <a:r>
              <a:rPr lang="ru-RU" sz="1800" dirty="0" err="1"/>
              <a:t>звуко</a:t>
            </a:r>
            <a:r>
              <a:rPr lang="ru-RU" sz="1800" dirty="0"/>
              <a:t>-слоговой анализ), соотнести с буквой. Как звучит согласный в конце слова в слове "гусь"? </a:t>
            </a:r>
            <a:r>
              <a:rPr lang="ru-RU" sz="1800" dirty="0" smtClean="0"/>
              <a:t>Соотнести </a:t>
            </a:r>
            <a:r>
              <a:rPr lang="ru-RU" sz="1800" dirty="0"/>
              <a:t>количество звуков и </a:t>
            </a:r>
            <a:r>
              <a:rPr lang="ru-RU" sz="1800" dirty="0" smtClean="0"/>
              <a:t>букв. Уточнить</a:t>
            </a:r>
            <a:r>
              <a:rPr lang="ru-RU" sz="1800" dirty="0"/>
              <a:t>, для чего служит буква мягкий знак в конце слова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17560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Побери схему к каждому слову.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048672" cy="4536504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851920" y="1628800"/>
            <a:ext cx="208823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56122" y="14242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936" y="1124744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2145" y="17596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836712"/>
            <a:ext cx="2498259" cy="1107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11108" y="405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563888" y="1124744"/>
            <a:ext cx="1268257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32145" y="7748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51920" y="2996952"/>
            <a:ext cx="113026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7194" y="25295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995936" y="41490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2104" y="40004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563888" y="2128983"/>
            <a:ext cx="2997261" cy="111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11190" y="25295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2771800" y="1144210"/>
            <a:ext cx="3284322" cy="307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56204" y="3933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8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«Определи звук»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6" y="1052736"/>
            <a:ext cx="5856651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595959"/>
                </a:solidFill>
                <a:latin typeface="Myriad Pro"/>
              </a:rPr>
              <a:t>Наш малыш Алеша учит гласные звуки и буквы. Помогите малышу назвать первый звук в словах и разложить картинки к нужной букве.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67944" y="1988840"/>
            <a:ext cx="50405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1988840"/>
            <a:ext cx="36004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44208" y="1988840"/>
            <a:ext cx="165618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>
            <a:off x="4878034" y="2870938"/>
            <a:ext cx="2664296" cy="9001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4716016" y="2272324"/>
            <a:ext cx="2556284" cy="208823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812360" y="1988840"/>
            <a:ext cx="648072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95959"/>
                </a:solidFill>
                <a:latin typeface="inherit"/>
              </a:rPr>
              <a:t>1.«Назови </a:t>
            </a:r>
            <a:r>
              <a:rPr lang="ru-RU" sz="3200" dirty="0">
                <a:solidFill>
                  <a:srgbClr val="595959"/>
                </a:solidFill>
                <a:latin typeface="inherit"/>
              </a:rPr>
              <a:t>правильно» </a:t>
            </a:r>
            <a:r>
              <a:rPr lang="ru-RU" sz="3200" dirty="0" smtClean="0">
                <a:solidFill>
                  <a:srgbClr val="595959"/>
                </a:solidFill>
                <a:latin typeface="inherit"/>
              </a:rPr>
              <a:t>2.«Подбери </a:t>
            </a:r>
            <a:r>
              <a:rPr lang="ru-RU" sz="3200" dirty="0">
                <a:solidFill>
                  <a:srgbClr val="595959"/>
                </a:solidFill>
                <a:latin typeface="inherit"/>
              </a:rPr>
              <a:t>действие к предмету»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2636"/>
            <a:ext cx="6480720" cy="48605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457200"/>
            <a:ext cx="1872207" cy="41148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1800" b="1" dirty="0" smtClean="0">
                <a:solidFill>
                  <a:srgbClr val="595959"/>
                </a:solidFill>
                <a:latin typeface="inherit"/>
              </a:rPr>
              <a:t>1. Содержание</a:t>
            </a:r>
            <a:r>
              <a:rPr lang="ru-RU" sz="1800" dirty="0" smtClean="0">
                <a:solidFill>
                  <a:srgbClr val="595959"/>
                </a:solidFill>
                <a:latin typeface="inherit"/>
              </a:rPr>
              <a:t>: Назови, </a:t>
            </a:r>
            <a:r>
              <a:rPr lang="ru-RU" sz="1800" dirty="0">
                <a:solidFill>
                  <a:srgbClr val="595959"/>
                </a:solidFill>
                <a:latin typeface="inherit"/>
              </a:rPr>
              <a:t>какие овощи собрала девочка, а какие мальчики (Девочка огурец, а мальчики огурцы) </a:t>
            </a:r>
            <a:r>
              <a:rPr lang="ru-RU" sz="1800" b="1" dirty="0" smtClean="0">
                <a:solidFill>
                  <a:srgbClr val="595959"/>
                </a:solidFill>
                <a:latin typeface="inherit"/>
              </a:rPr>
              <a:t>2.Содержание</a:t>
            </a:r>
            <a:r>
              <a:rPr lang="ru-RU" sz="1800" b="1" dirty="0">
                <a:solidFill>
                  <a:srgbClr val="595959"/>
                </a:solidFill>
                <a:latin typeface="inherit"/>
              </a:rPr>
              <a:t>:</a:t>
            </a:r>
            <a:r>
              <a:rPr lang="ru-RU" sz="1800" dirty="0">
                <a:solidFill>
                  <a:srgbClr val="595959"/>
                </a:solidFill>
                <a:latin typeface="inherit"/>
              </a:rPr>
              <a:t> </a:t>
            </a:r>
            <a:r>
              <a:rPr lang="ru-RU" sz="1800" dirty="0" smtClean="0">
                <a:solidFill>
                  <a:srgbClr val="595959"/>
                </a:solidFill>
                <a:latin typeface="inherit"/>
              </a:rPr>
              <a:t> Рассказать</a:t>
            </a:r>
            <a:r>
              <a:rPr lang="ru-RU" sz="1800" dirty="0">
                <a:solidFill>
                  <a:srgbClr val="595959"/>
                </a:solidFill>
                <a:latin typeface="inherit"/>
              </a:rPr>
              <a:t>, как дети собирали урожай (Девочка выдергивала морковь).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641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Подели слова на слоги.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480720" cy="4860540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2199121" y="2816932"/>
            <a:ext cx="144016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27784" y="3140968"/>
            <a:ext cx="86409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11760" y="1628800"/>
            <a:ext cx="864096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39952" y="2276872"/>
            <a:ext cx="216024" cy="194421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355976" y="2924944"/>
            <a:ext cx="648072" cy="158417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5976" y="1484784"/>
            <a:ext cx="324036" cy="288032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60032" y="2276872"/>
            <a:ext cx="648072" cy="194421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184068" y="2924944"/>
            <a:ext cx="828092" cy="14401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59832" y="2492896"/>
            <a:ext cx="1080120" cy="201622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15816" y="1628800"/>
            <a:ext cx="3096344" cy="25922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660232" y="2276872"/>
            <a:ext cx="144016" cy="172819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56176" y="1700808"/>
            <a:ext cx="144016" cy="21962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948264" y="1628800"/>
            <a:ext cx="144016" cy="237626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23728" y="2636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275856" y="1268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586342" y="2798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792695" y="19197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504605" y="11154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860032" y="26462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270343" y="18921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868144" y="26462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84694" y="10716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660232" y="2104403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863685" y="13001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199121" y="12687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434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</TotalTime>
  <Words>196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Работа над звуковым анализом слова.</vt:lpstr>
      <vt:lpstr>Рассмотри картинку. Прочитай, что под ней написано. Что ты прочитал? (предложение). Сколько слов в предложении? Назови первое, второе, третье слово. Можно рассмотреть схему предложения. Разобрать каждое слово (звуко-слоговой анализ), соотнести с буквой. Как звучит согласный в конце слова в слове "гусь"? Соотнести количество звуков и букв. Уточнить, для чего служит буква мягкий знак в конце слова.</vt:lpstr>
      <vt:lpstr>Побери схему к каждому слову.</vt:lpstr>
      <vt:lpstr>«Определи звук»</vt:lpstr>
      <vt:lpstr>1.«Назови правильно» 2.«Подбери действие к предмету» </vt:lpstr>
      <vt:lpstr>Подели слова на слоги. </vt:lpstr>
      <vt:lpstr>МОЛОДЕЦ!!!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 звуковым анализом слова.</dc:title>
  <dc:creator>user</dc:creator>
  <cp:lastModifiedBy>user</cp:lastModifiedBy>
  <cp:revision>9</cp:revision>
  <dcterms:created xsi:type="dcterms:W3CDTF">2017-04-28T05:05:53Z</dcterms:created>
  <dcterms:modified xsi:type="dcterms:W3CDTF">2021-01-19T06:25:52Z</dcterms:modified>
</cp:coreProperties>
</file>