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9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2" r:id="rId12"/>
    <p:sldId id="273" r:id="rId13"/>
    <p:sldId id="277" r:id="rId14"/>
    <p:sldId id="278" r:id="rId15"/>
    <p:sldId id="282" r:id="rId16"/>
    <p:sldId id="279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FF6600"/>
    <a:srgbClr val="6600FF"/>
    <a:srgbClr val="9900CC"/>
    <a:srgbClr val="000099"/>
    <a:srgbClr val="660066"/>
    <a:srgbClr val="6600CC"/>
    <a:srgbClr val="FF6699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43" autoAdjust="0"/>
    <p:restoredTop sz="94624" autoAdjust="0"/>
  </p:normalViewPr>
  <p:slideViewPr>
    <p:cSldViewPr>
      <p:cViewPr>
        <p:scale>
          <a:sx n="73" d="100"/>
          <a:sy n="73" d="100"/>
        </p:scale>
        <p:origin x="-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6A4E-21D5-4C5E-B13C-4828F02F9F42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6A2B-E3A0-4BC6-B29F-5514A946F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55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3773D2-C937-433F-A827-0FD672FF5FC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0C590F-F894-463E-8609-6092034E3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55098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«Подгоренский детский сад №1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7757672" cy="30003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тно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экспериментальная деятельность 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</a:p>
          <a:p>
            <a:pPr algn="ctr"/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Тема: «Песок и глина»</a:t>
            </a:r>
            <a:endParaRPr 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сяш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221088"/>
            <a:ext cx="2484939" cy="2492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71501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Гринёва Е.С.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 чего состоит песок и глина»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85786" y="2285992"/>
            <a:ext cx="3429024" cy="3214710"/>
          </a:xfrm>
          <a:prstGeom prst="wedgeRoundRectCallout">
            <a:avLst/>
          </a:prstGeom>
          <a:solidFill>
            <a:srgbClr val="FF66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 думаете из чего состоит песок и глина?</a:t>
            </a:r>
          </a:p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Песок состоит из крупных песчинок жёлтого цвета. Глина состоит из более мелких частичек коричневого цвета.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3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79091" y="2321711"/>
            <a:ext cx="485778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«Сыпучесть песка и глины»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57158" y="1857364"/>
            <a:ext cx="2928958" cy="3000396"/>
          </a:xfrm>
          <a:prstGeom prst="wedgeRoundRectCallout">
            <a:avLst/>
          </a:prstGeom>
          <a:solidFill>
            <a:srgbClr val="FF66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 думаете, что легче сыпется?</a:t>
            </a:r>
          </a:p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Песок рыхлый – сыпется легче, глина сыпется труднее.</a:t>
            </a:r>
          </a:p>
        </p:txBody>
      </p:sp>
      <p:pic>
        <p:nvPicPr>
          <p:cNvPr id="6" name="Рисунок 5" descr="DSC03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857364"/>
            <a:ext cx="4643470" cy="348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«Свойства мокрого песка и глины»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286380" y="1785926"/>
            <a:ext cx="3714776" cy="3286148"/>
          </a:xfrm>
          <a:prstGeom prst="wedgeRoundRectCallout">
            <a:avLst/>
          </a:prstGeom>
          <a:solidFill>
            <a:srgbClr val="FF66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 думаете, проходит ли вода через песок и глину? </a:t>
            </a:r>
          </a:p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Песок хорошо пропускает воду, потому что песчинки не скреплены между собой, рассыпаются, между ними есть свободное место. Глина не пропускает воду.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3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821669"/>
            <a:ext cx="4143372" cy="3107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Непосредственно –исследовательская деятельность «Зачем человеку нужны песок и глина»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3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00264"/>
            <a:ext cx="3619494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03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3643338" cy="27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 проекта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571472" y="857232"/>
            <a:ext cx="2286016" cy="142876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357554" y="928670"/>
            <a:ext cx="2357454" cy="1285884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215074" y="714356"/>
            <a:ext cx="2500330" cy="1357322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00034" y="2500306"/>
            <a:ext cx="2428892" cy="3714776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solidFill>
                  <a:srgbClr val="000066"/>
                </a:solidFill>
              </a:rPr>
              <a:t>1.Была собранна информация о песке и глине.</a:t>
            </a:r>
          </a:p>
          <a:p>
            <a:pPr marL="342900" indent="-342900"/>
            <a:r>
              <a:rPr lang="ru-RU" sz="1600" dirty="0" smtClean="0">
                <a:solidFill>
                  <a:srgbClr val="000066"/>
                </a:solidFill>
              </a:rPr>
              <a:t>2.Были подобраны опыты для песка и глины 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3286116" y="2500306"/>
            <a:ext cx="2428892" cy="3714776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1.Проведена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беседа : «Для чего человеку нужны песок и глина»</a:t>
            </a:r>
          </a:p>
          <a:p>
            <a:pPr marL="342900" indent="-342900"/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2.Дети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ознакомились с уголком экспериментальной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342900" indent="-342900"/>
            <a:r>
              <a:rPr lang="ru-RU" sz="1400" dirty="0" smtClean="0">
                <a:solidFill>
                  <a:srgbClr val="000066"/>
                </a:solidFill>
              </a:rPr>
              <a:t>3.Проведена организованная –образовательная деятельность</a:t>
            </a:r>
          </a:p>
          <a:p>
            <a:r>
              <a:rPr lang="ru-RU" sz="1400" dirty="0" smtClean="0">
                <a:solidFill>
                  <a:srgbClr val="000066"/>
                </a:solidFill>
              </a:rPr>
              <a:t>      «Значение песка и     </a:t>
            </a:r>
          </a:p>
          <a:p>
            <a:r>
              <a:rPr lang="ru-RU" sz="1400" dirty="0">
                <a:solidFill>
                  <a:srgbClr val="000066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      глины в жизни        </a:t>
            </a:r>
          </a:p>
          <a:p>
            <a:r>
              <a:rPr lang="ru-RU" sz="1400" dirty="0">
                <a:solidFill>
                  <a:srgbClr val="000066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      человека»</a:t>
            </a:r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6143636" y="2500306"/>
            <a:ext cx="2643206" cy="3714776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</a:rPr>
              <a:t>1.Детьми были установлены причинно-следственные связи, делались самостоятельные выводы по итогам экспериментирования</a:t>
            </a:r>
          </a:p>
          <a:p>
            <a:r>
              <a:rPr lang="ru-RU" sz="1600" dirty="0" smtClean="0">
                <a:solidFill>
                  <a:srgbClr val="000066"/>
                </a:solidFill>
              </a:rPr>
              <a:t>2.Была оформлена презентация проекта</a:t>
            </a:r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00232" y="2143116"/>
            <a:ext cx="714380" cy="28575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857752" y="2000240"/>
            <a:ext cx="714380" cy="28575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86446" y="3357562"/>
            <a:ext cx="285752" cy="5000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Просмотр презентации «Где человек использует глину и песок»</a:t>
            </a: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7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037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9516" y="2441171"/>
            <a:ext cx="4060767" cy="304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305800" cy="10665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реализации непосредственно – экспериментальной деятельности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305800" cy="3429024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 детей повысился познавательный интерес к исследованию окружающего мира.</a:t>
            </a:r>
          </a:p>
          <a:p>
            <a:pPr marL="457200" indent="-457200" algn="l">
              <a:spcBef>
                <a:spcPts val="0"/>
              </a:spcBef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Сформировалось представление о глине и песке, как о полезных ископаемых.</a:t>
            </a:r>
          </a:p>
          <a:p>
            <a:pPr marL="457200" indent="-457200" algn="l">
              <a:spcBef>
                <a:spcPts val="0"/>
              </a:spcBef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Развилось умение делать выводы и умозаключения.</a:t>
            </a:r>
          </a:p>
          <a:p>
            <a:pPr marL="457200" indent="-457200" algn="l">
              <a:spcBef>
                <a:spcPts val="0"/>
              </a:spcBef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AutoNum type="arabicPeriod"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с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5143536" cy="3433311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76"/>
            <a:ext cx="2400288" cy="300039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z="50800"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100" b="1" spc="0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100" b="1" spc="0" dirty="0">
              <a:ln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78579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r"/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514351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Проект подготовлен</a:t>
            </a:r>
          </a:p>
          <a:p>
            <a:r>
              <a:rPr lang="ru-RU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воспитателем</a:t>
            </a:r>
          </a:p>
          <a:p>
            <a:r>
              <a:rPr lang="ru-RU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Гринёвой  Е.С.</a:t>
            </a:r>
            <a:endParaRPr lang="ru-RU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4357694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Создать  условия  для  экспериментирования  детей  с  песком  и  глиной.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Дать представление  о  таких свойствах песка и глины, как сыпучесть и впитываемость.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Прививать интерес к исследовательской  деятельности.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 Воспитывать любознательность.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Рассмотреть строение  песка и глины.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Определить, что  песок и глина по- разному впитывают воду.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3.Выяснить какие свойства приобретают  песок и глина при смачивании.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4.Формировать умение  анализировать, делать выводы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Познакомить детей со значением песка и глины в жизни человека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429132"/>
            <a:ext cx="2928958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r>
              <a:rPr lang="ru-RU" sz="1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 – исследовательский,</a:t>
            </a:r>
          </a:p>
          <a:p>
            <a:r>
              <a:rPr lang="ru-RU" sz="1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среднесрочный</a:t>
            </a:r>
            <a:endParaRPr lang="ru-RU" sz="1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4357694"/>
            <a:ext cx="2971792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r>
              <a:rPr lang="ru-RU" sz="1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подготовительной группы</a:t>
            </a:r>
          </a:p>
          <a:p>
            <a:r>
              <a:rPr lang="ru-RU" sz="1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группы</a:t>
            </a:r>
          </a:p>
          <a:p>
            <a:endParaRPr lang="ru-RU" sz="1800" b="1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640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14678" y="4071942"/>
            <a:ext cx="2262195" cy="227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92935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Важнейшее значение для развития детей имеет их практическая деятельность, а особый интерес представляет детское экспериментирование с компонентами неживой природы, а так именно эксперименты составляют основу всякого знания, потому что без них любое понятие превращается в сухие абстракции.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Экспериментирование в дошкольном возрасте является тем методом обучения, который позволяет детям моделировать в своём сознании картину мира, основанную на собственных наблюдениях при решении проблемных ситуаций; совершенствовать умение анализировать, находить проблему, осуществлять поиск их решения, делать выводы и аргументировать их, видеть и понимать их взаимосвязи и взаимозависимости окружающего мира.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Во время экспериментирования обогащается память детей, активизируется мыслительные процессы, накапливаются фонды умственных приёмов и операций, развивается речь.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Мотивация: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Зачем человеку нужны песок и глина?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 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1974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32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Экспериментирование, как специально организованная деятельность способствует становлению целостной картины мира ребенка дошкольного возраста и основ культурного познания им окружающего мира. Прослеживание и анализ особенностей «поведения» предметов в специально созданных условиях и составляют задачу экспериментальной деятельности.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Экспериментирование является ведущим функциональным механизмом творчества  ребенка. Эксперимент связывает творческие проявления с эстетическим развитием ребенка, ознакомление старших дошкольников с явлениями неживой природы занимает особое место в системе разнообразных знаний об окружающем, поскольку предмет ознакомления присутствует, регламентирует, оказывает своё воздействие и влияние на развитие ребенка.</a:t>
            </a:r>
            <a:endParaRPr lang="ru-RU" sz="1800" b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556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3600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1.Повысится познавательный интерес к исследованию окружающего мира у дошкольников.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2.Сформируется  представление  о глине и песке, как полезных  ископаемых.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3.Развивьются  умения  делать  выводы,  умозаключения.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42910" y="928670"/>
            <a:ext cx="2214578" cy="1214446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подготовительный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286116" y="1000108"/>
            <a:ext cx="2143140" cy="1214446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800000"/>
                </a:solidFill>
              </a:rPr>
              <a:t>основной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929322" y="928670"/>
            <a:ext cx="2500330" cy="1214446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800000"/>
                </a:solidFill>
              </a:rPr>
              <a:t>заключительный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  проекта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57356" y="2071678"/>
            <a:ext cx="642942" cy="5715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643438" y="2143116"/>
            <a:ext cx="642942" cy="50006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357158" y="2643182"/>
            <a:ext cx="2786082" cy="3643338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Ознакомить детей с уголком экспериментальной деятельности.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Сбор информации о песке и глине.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3.Подбор опытов с песком и глиной: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 чего состоит песок и глина,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сыпучесть песка и глины,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свойства мокрого песка и глины,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сравнение песка и глины по прочности.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286116" y="2643182"/>
            <a:ext cx="2571768" cy="3643338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1.Проведение непосредственно –исследовательской деятельности «Значение песка и глины в жизни человека».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Беседа: «Для чего человеку нужны песок и глина»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6357950" y="2643182"/>
            <a:ext cx="2357454" cy="364333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Проведение открытого занятия на тему: «Песок и глина».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2.Формирование самостоятельных выводов по итогам экспериментирования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3.Оформление презентации проекта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000760" y="4857760"/>
            <a:ext cx="285752" cy="5000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камней он появился,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Зернами на свет явился: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Жёлтый, красный , белый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светло-серый.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морской он, то – речной.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Отгадайте, кто же он…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786058"/>
            <a:ext cx="7215238" cy="369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Глина, конечно, из грязи взялась,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Но, обжигаясь в печи, как посуда,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Дождик забыла слякоть и грязь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превратилась в прекрасное чудо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_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00306"/>
            <a:ext cx="6929486" cy="377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материалов и оборудования для экспериментирования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3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58529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703</TotalTime>
  <Words>422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МКДОУ «Подгоренский детский сад №1»</vt:lpstr>
      <vt:lpstr>  Цель проекта:  1. Создать  условия  для  экспериментирования  детей  с  песком  и  глиной. 2. Дать представление  о  таких свойствах песка и глины, как сыпучесть и впитываемость. 3. Прививать интерес к исследовательской  деятельности. 4. Воспитывать любознательность. Задачи проекта: 1. Рассмотреть строение  песка и глины. 2. Определить, что  песок и глина по- разному впитывают воду. 3.Выяснить какие свойства приобретают  песок и глина при смачивании. 4.Формировать умение  анализировать, делать выводы. 5.Познакомить детей со значением песка и глины в жизни человека.</vt:lpstr>
      <vt:lpstr>актуальность проекта:  Важнейшее значение для развития детей имеет их практическая деятельность, а особый интерес представляет детское экспериментирование с компонентами неживой природы, а так именно эксперименты составляют основу всякого знания, потому что без них любое понятие превращается в сухие абстракции.     Экспериментирование в дошкольном возрасте является тем методом обучения, который позволяет детям моделировать в своём сознании картину мира, основанную на собственных наблюдениях при решении проблемных ситуаций; совершенствовать умение анализировать, находить проблему, осуществлять поиск их решения, делать выводы и аргументировать их, видеть и понимать их взаимосвязи и взаимозависимости окружающего мира.     Во время экспериментирования обогащается память детей, активизируется мыслительные процессы, накапливаются фонды умственных приёмов и операций, развивается речь.   Мотивация:   Зачем человеку нужны песок и глина?  </vt:lpstr>
      <vt:lpstr>Проблема:   Экспериментирование, как специально организованная деятельность способствует становлению целостной картины мира ребенка дошкольного возраста и основ культурного познания им окружающего мира. Прослеживание и анализ особенностей «поведения» предметов в специально созданных условиях и составляют задачу экспериментальной деятельности.    Экспериментирование является ведущим функциональным механизмом творчества  ребенка. Эксперимент связывает творческие проявления с эстетическим развитием ребенка, ознакомление старших дошкольников с явлениями неживой природы занимает особое место в системе разнообразных знаний об окружающем, поскольку предмет ознакомления присутствует, регламентирует, оказывает своё воздействие и влияние на развитие ребенка.</vt:lpstr>
      <vt:lpstr>Предполагаемый результат:  1.Повысится познавательный интерес к исследованию окружающего мира у дошкольников. 2.Сформируется  представление  о глине и песке, как полезных  ископаемых. 3.Развивьются  умения  делать  выводы,  умозаключения. </vt:lpstr>
      <vt:lpstr>Этапы   проекта</vt:lpstr>
      <vt:lpstr>Из камней он появился, Зернами на свет явился: Жёлтый, красный , белый Или светло-серый. То морской он, то – речной. Отгадайте, кто же он…</vt:lpstr>
      <vt:lpstr>Глина, конечно, из грязи взялась, Но, обжигаясь в печи, как посуда, Дождик забыла слякоть и грязь И превратилась в прекрасное чудо </vt:lpstr>
      <vt:lpstr>Подбор материалов и оборудования для экспериментирования</vt:lpstr>
      <vt:lpstr>Опыт «Из чего состоит песок и глина»</vt:lpstr>
      <vt:lpstr>Опыт  «Сыпучесть песка и глины»</vt:lpstr>
      <vt:lpstr>Опыт «Свойства мокрого песка и глины»</vt:lpstr>
      <vt:lpstr>Непосредственно –исследовательская деятельность «Зачем человеку нужны песок и глина»</vt:lpstr>
      <vt:lpstr>Этапы  проекта</vt:lpstr>
      <vt:lpstr>Просмотр презентации «Где человек использует глину и песок»</vt:lpstr>
      <vt:lpstr>Итоги реализации непосредственно – экспериментальной деятельности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«Подгоренский детский сад №1»</dc:title>
  <dc:creator>Дмитрий</dc:creator>
  <cp:lastModifiedBy>Дмитрий</cp:lastModifiedBy>
  <cp:revision>100</cp:revision>
  <dcterms:created xsi:type="dcterms:W3CDTF">2015-12-10T17:28:09Z</dcterms:created>
  <dcterms:modified xsi:type="dcterms:W3CDTF">2016-04-15T02:18:50Z</dcterms:modified>
</cp:coreProperties>
</file>