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3" r:id="rId6"/>
    <p:sldId id="259" r:id="rId7"/>
    <p:sldId id="26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D8F0-94E7-41DA-8E4B-F365BD989140}" type="datetimeFigureOut">
              <a:rPr lang="ru-RU" smtClean="0"/>
              <a:pPr/>
              <a:t>30.04.2016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C18B-A267-42E7-B9FC-2A17372662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84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D8F0-94E7-41DA-8E4B-F365BD989140}" type="datetimeFigureOut">
              <a:rPr lang="ru-RU" smtClean="0"/>
              <a:pPr/>
              <a:t>30.04.2016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C18B-A267-42E7-B9FC-2A17372662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273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D8F0-94E7-41DA-8E4B-F365BD989140}" type="datetimeFigureOut">
              <a:rPr lang="ru-RU" smtClean="0"/>
              <a:pPr/>
              <a:t>30.04.2016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C18B-A267-42E7-B9FC-2A17372662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866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D8F0-94E7-41DA-8E4B-F365BD989140}" type="datetimeFigureOut">
              <a:rPr lang="ru-RU" smtClean="0"/>
              <a:pPr/>
              <a:t>30.04.2016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C18B-A267-42E7-B9FC-2A17372662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24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D8F0-94E7-41DA-8E4B-F365BD989140}" type="datetimeFigureOut">
              <a:rPr lang="ru-RU" smtClean="0"/>
              <a:pPr/>
              <a:t>30.04.2016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C18B-A267-42E7-B9FC-2A17372662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572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D8F0-94E7-41DA-8E4B-F365BD989140}" type="datetimeFigureOut">
              <a:rPr lang="ru-RU" smtClean="0"/>
              <a:pPr/>
              <a:t>30.04.2016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C18B-A267-42E7-B9FC-2A17372662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345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D8F0-94E7-41DA-8E4B-F365BD989140}" type="datetimeFigureOut">
              <a:rPr lang="ru-RU" smtClean="0"/>
              <a:pPr/>
              <a:t>30.04.2016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C18B-A267-42E7-B9FC-2A17372662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120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D8F0-94E7-41DA-8E4B-F365BD989140}" type="datetimeFigureOut">
              <a:rPr lang="ru-RU" smtClean="0"/>
              <a:pPr/>
              <a:t>30.04.2016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C18B-A267-42E7-B9FC-2A17372662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417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D8F0-94E7-41DA-8E4B-F365BD989140}" type="datetimeFigureOut">
              <a:rPr lang="ru-RU" smtClean="0"/>
              <a:pPr/>
              <a:t>30.04.2016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C18B-A267-42E7-B9FC-2A17372662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822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D8F0-94E7-41DA-8E4B-F365BD989140}" type="datetimeFigureOut">
              <a:rPr lang="ru-RU" smtClean="0"/>
              <a:pPr/>
              <a:t>30.04.2016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C18B-A267-42E7-B9FC-2A17372662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298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D8F0-94E7-41DA-8E4B-F365BD989140}" type="datetimeFigureOut">
              <a:rPr lang="ru-RU" smtClean="0"/>
              <a:pPr/>
              <a:t>30.04.2016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C18B-A267-42E7-B9FC-2A17372662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850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5D8F0-94E7-41DA-8E4B-F365BD989140}" type="datetimeFigureOut">
              <a:rPr lang="ru-RU" smtClean="0"/>
              <a:pPr/>
              <a:t>30.04.2016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7C18B-A267-42E7-B9FC-2A17372662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959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586260" y="674179"/>
            <a:ext cx="991892" cy="92989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solidFill>
                  <a:schemeClr val="tx1"/>
                </a:solidFill>
              </a:rPr>
              <a:t>З</a:t>
            </a:r>
          </a:p>
          <a:p>
            <a:pPr algn="ctr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858200" y="2878810"/>
            <a:ext cx="991892" cy="9298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956513" y="5315918"/>
            <a:ext cx="991892" cy="9298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095999" y="503695"/>
            <a:ext cx="991892" cy="9298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276095" y="2115520"/>
            <a:ext cx="991892" cy="9298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735091" y="5501896"/>
            <a:ext cx="991892" cy="9298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8276095" y="4386020"/>
            <a:ext cx="991892" cy="9298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>
            <a:stCxn id="4" idx="5"/>
            <a:endCxn id="6" idx="0"/>
          </p:cNvCxnSpPr>
          <p:nvPr/>
        </p:nvCxnSpPr>
        <p:spPr>
          <a:xfrm>
            <a:off x="4432893" y="1467897"/>
            <a:ext cx="2019566" cy="3848021"/>
          </a:xfrm>
          <a:prstGeom prst="line">
            <a:avLst/>
          </a:prstGeom>
          <a:ln w="5715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6" idx="0"/>
          </p:cNvCxnSpPr>
          <p:nvPr/>
        </p:nvCxnSpPr>
        <p:spPr>
          <a:xfrm flipV="1">
            <a:off x="6452459" y="1433593"/>
            <a:ext cx="258307" cy="38823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7" idx="4"/>
          </p:cNvCxnSpPr>
          <p:nvPr/>
        </p:nvCxnSpPr>
        <p:spPr>
          <a:xfrm flipH="1">
            <a:off x="4138047" y="1433593"/>
            <a:ext cx="2453898" cy="423878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endCxn id="8" idx="3"/>
          </p:cNvCxnSpPr>
          <p:nvPr/>
        </p:nvCxnSpPr>
        <p:spPr>
          <a:xfrm flipV="1">
            <a:off x="4156127" y="2909238"/>
            <a:ext cx="4265227" cy="270114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2653782" y="2854453"/>
            <a:ext cx="5767572" cy="37694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5" idx="6"/>
            <a:endCxn id="10" idx="2"/>
          </p:cNvCxnSpPr>
          <p:nvPr/>
        </p:nvCxnSpPr>
        <p:spPr>
          <a:xfrm>
            <a:off x="2850092" y="3343759"/>
            <a:ext cx="5426003" cy="150721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142495" y="5362211"/>
            <a:ext cx="8524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/>
              <a:t>О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288740" y="503695"/>
            <a:ext cx="7061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/>
              <a:t>О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04956" y="5532692"/>
            <a:ext cx="7284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/>
              <a:t>П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479472" y="2119594"/>
            <a:ext cx="875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/>
              <a:t>А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080152" y="2878810"/>
            <a:ext cx="6390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/>
              <a:t>Р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512745" y="4438881"/>
            <a:ext cx="783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/>
              <a:t>К</a:t>
            </a:r>
          </a:p>
        </p:txBody>
      </p:sp>
    </p:spTree>
    <p:extLst>
      <p:ext uri="{BB962C8B-B14F-4D97-AF65-F5344CB8AC3E}">
        <p14:creationId xmlns:p14="http://schemas.microsoft.com/office/powerpoint/2010/main" val="1310353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849" y="509177"/>
            <a:ext cx="7719935" cy="57825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794068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7211" y="4013311"/>
            <a:ext cx="3508251" cy="219623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49" y="843311"/>
            <a:ext cx="2999863" cy="210557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37" y="4013312"/>
            <a:ext cx="3294358" cy="219623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6213" y="876361"/>
            <a:ext cx="3158357" cy="215327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647" y="862536"/>
            <a:ext cx="2145953" cy="214595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7978" y="3977157"/>
            <a:ext cx="3223239" cy="22323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098613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545" y="308486"/>
            <a:ext cx="9062305" cy="636877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77844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08" y="170688"/>
            <a:ext cx="9930384" cy="651662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866651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42754"/>
            <a:ext cx="10515600" cy="2939143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ru-RU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Жавизжала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зележная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пила и 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жастучал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тязёлый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молоток.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52" y="208190"/>
            <a:ext cx="2740906" cy="172511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9013371" y="4846319"/>
            <a:ext cx="2823637" cy="183519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838200" y="2534195"/>
            <a:ext cx="925286" cy="71845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898571" y="2560320"/>
            <a:ext cx="705395" cy="71845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05394" y="3729445"/>
            <a:ext cx="928611" cy="60089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107577" y="3729445"/>
            <a:ext cx="496389" cy="60089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6531429" y="2560320"/>
            <a:ext cx="574765" cy="69233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91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849086" y="901337"/>
            <a:ext cx="4963885" cy="13454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70170" y="4939937"/>
            <a:ext cx="4963885" cy="13454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Ужасно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49086" y="2928257"/>
            <a:ext cx="4963885" cy="13454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Здоровье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49085" y="4939937"/>
            <a:ext cx="4963885" cy="13454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Интересно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270171" y="2928257"/>
            <a:ext cx="4963885" cy="13454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Познавательно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70170" y="901337"/>
            <a:ext cx="4963885" cy="13454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Животное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99062" y="1189353"/>
            <a:ext cx="24950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/>
              <a:t>Здорово</a:t>
            </a:r>
          </a:p>
        </p:txBody>
      </p:sp>
    </p:spTree>
    <p:extLst>
      <p:ext uri="{BB962C8B-B14F-4D97-AF65-F5344CB8AC3E}">
        <p14:creationId xmlns:p14="http://schemas.microsoft.com/office/powerpoint/2010/main" val="22704204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21</Words>
  <Application>Microsoft Office PowerPoint</Application>
  <PresentationFormat>Широкоэкранный</PresentationFormat>
  <Paragraphs>15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Egeniya Ralkova</dc:creator>
  <cp:lastModifiedBy>Egeniya Ralkova</cp:lastModifiedBy>
  <cp:revision>16</cp:revision>
  <dcterms:created xsi:type="dcterms:W3CDTF">2016-01-23T22:36:14Z</dcterms:created>
  <dcterms:modified xsi:type="dcterms:W3CDTF">2016-04-30T05:27:21Z</dcterms:modified>
</cp:coreProperties>
</file>