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3" r:id="rId6"/>
    <p:sldId id="259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84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27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86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2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7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4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12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41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82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9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85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5D8F0-94E7-41DA-8E4B-F365BD989140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7C18B-A267-42E7-B9FC-2A1737266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95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586260" y="674179"/>
            <a:ext cx="991892" cy="92989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tx1"/>
                </a:solidFill>
              </a:rPr>
              <a:t>З</a:t>
            </a: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858200" y="2878810"/>
            <a:ext cx="991892" cy="92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956513" y="5315918"/>
            <a:ext cx="991892" cy="92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095999" y="503695"/>
            <a:ext cx="991892" cy="92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276095" y="2115520"/>
            <a:ext cx="991892" cy="92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735091" y="5501896"/>
            <a:ext cx="991892" cy="92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8276095" y="4386020"/>
            <a:ext cx="991892" cy="92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>
            <a:stCxn id="4" idx="5"/>
            <a:endCxn id="6" idx="0"/>
          </p:cNvCxnSpPr>
          <p:nvPr/>
        </p:nvCxnSpPr>
        <p:spPr>
          <a:xfrm>
            <a:off x="4432893" y="1467897"/>
            <a:ext cx="2019566" cy="3848021"/>
          </a:xfrm>
          <a:prstGeom prst="line">
            <a:avLst/>
          </a:prstGeom>
          <a:ln w="5715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0"/>
          </p:cNvCxnSpPr>
          <p:nvPr/>
        </p:nvCxnSpPr>
        <p:spPr>
          <a:xfrm flipV="1">
            <a:off x="6452459" y="1433593"/>
            <a:ext cx="258307" cy="38823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4"/>
          </p:cNvCxnSpPr>
          <p:nvPr/>
        </p:nvCxnSpPr>
        <p:spPr>
          <a:xfrm flipH="1">
            <a:off x="4138047" y="1433593"/>
            <a:ext cx="2453898" cy="423878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8" idx="3"/>
          </p:cNvCxnSpPr>
          <p:nvPr/>
        </p:nvCxnSpPr>
        <p:spPr>
          <a:xfrm flipV="1">
            <a:off x="4156127" y="2909238"/>
            <a:ext cx="4265227" cy="27011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2653782" y="2854453"/>
            <a:ext cx="5767572" cy="3769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5" idx="6"/>
            <a:endCxn id="10" idx="2"/>
          </p:cNvCxnSpPr>
          <p:nvPr/>
        </p:nvCxnSpPr>
        <p:spPr>
          <a:xfrm>
            <a:off x="2850092" y="3343759"/>
            <a:ext cx="5426003" cy="15072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142495" y="5362211"/>
            <a:ext cx="852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О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88740" y="503695"/>
            <a:ext cx="706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О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04956" y="5532692"/>
            <a:ext cx="7284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П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79472" y="2119594"/>
            <a:ext cx="8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А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80152" y="2878810"/>
            <a:ext cx="639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Р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512745" y="4438881"/>
            <a:ext cx="783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К</a:t>
            </a:r>
          </a:p>
        </p:txBody>
      </p:sp>
    </p:spTree>
    <p:extLst>
      <p:ext uri="{BB962C8B-B14F-4D97-AF65-F5344CB8AC3E}">
        <p14:creationId xmlns:p14="http://schemas.microsoft.com/office/powerpoint/2010/main" val="131035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849" y="509177"/>
            <a:ext cx="7719935" cy="5782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9406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211" y="4013311"/>
            <a:ext cx="3508251" cy="21962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49" y="843311"/>
            <a:ext cx="2999863" cy="21055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37" y="4013312"/>
            <a:ext cx="3294358" cy="21962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213" y="876361"/>
            <a:ext cx="3158357" cy="21532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647" y="862536"/>
            <a:ext cx="2145953" cy="214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978" y="3977157"/>
            <a:ext cx="3223239" cy="22323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9861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545" y="308486"/>
            <a:ext cx="9062305" cy="636877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784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08" y="170688"/>
            <a:ext cx="9930384" cy="65166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86665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2754"/>
            <a:ext cx="10515600" cy="293914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Жавизжала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зележная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пила и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жастучал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тязёлый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молоток.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52" y="208190"/>
            <a:ext cx="2740906" cy="172511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013371" y="4846319"/>
            <a:ext cx="2823637" cy="183519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838200" y="2534195"/>
            <a:ext cx="925286" cy="71845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898571" y="2560320"/>
            <a:ext cx="705395" cy="71845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05394" y="3729445"/>
            <a:ext cx="928611" cy="60089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07577" y="3729445"/>
            <a:ext cx="496389" cy="60089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6531429" y="2560320"/>
            <a:ext cx="574765" cy="6923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1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49086" y="901337"/>
            <a:ext cx="4963885" cy="134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70170" y="4939937"/>
            <a:ext cx="4963885" cy="134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Ужасно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9086" y="2928257"/>
            <a:ext cx="4963885" cy="134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Здоровье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49085" y="4939937"/>
            <a:ext cx="4963885" cy="134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Интересно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70171" y="2928257"/>
            <a:ext cx="4963885" cy="134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Познавательно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70170" y="901337"/>
            <a:ext cx="4963885" cy="134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Животное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99062" y="1189353"/>
            <a:ext cx="2495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Здорово</a:t>
            </a:r>
          </a:p>
        </p:txBody>
      </p:sp>
    </p:spTree>
    <p:extLst>
      <p:ext uri="{BB962C8B-B14F-4D97-AF65-F5344CB8AC3E}">
        <p14:creationId xmlns:p14="http://schemas.microsoft.com/office/powerpoint/2010/main" val="22704204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21</Words>
  <Application>Microsoft Office PowerPoint</Application>
  <PresentationFormat>Широкоэкранный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Egeniya Ralkova</dc:creator>
  <cp:lastModifiedBy>Egeniya Ralkova</cp:lastModifiedBy>
  <cp:revision>16</cp:revision>
  <dcterms:created xsi:type="dcterms:W3CDTF">2016-01-23T22:36:14Z</dcterms:created>
  <dcterms:modified xsi:type="dcterms:W3CDTF">2016-04-30T05:27:21Z</dcterms:modified>
</cp:coreProperties>
</file>