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7" r:id="rId3"/>
    <p:sldId id="275" r:id="rId4"/>
    <p:sldId id="277" r:id="rId5"/>
    <p:sldId id="260" r:id="rId6"/>
    <p:sldId id="258" r:id="rId7"/>
    <p:sldId id="259" r:id="rId8"/>
    <p:sldId id="261" r:id="rId9"/>
    <p:sldId id="262" r:id="rId10"/>
    <p:sldId id="263" r:id="rId11"/>
    <p:sldId id="264" r:id="rId12"/>
    <p:sldId id="265" r:id="rId13"/>
    <p:sldId id="267" r:id="rId14"/>
    <p:sldId id="266" r:id="rId15"/>
    <p:sldId id="274" r:id="rId16"/>
    <p:sldId id="27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55273"/>
            <a:ext cx="8208912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образовательное учреждение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Общеобразовательная школа № 4 г. Охи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Кинетический песок как средство развития речи и мелкой моторики у детей с ОВЗ </a:t>
            </a:r>
          </a:p>
          <a:p>
            <a:pPr algn="r"/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Ралкова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Евгения Сергеевна</a:t>
            </a:r>
          </a:p>
          <a:p>
            <a:pPr algn="r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- логопед</a:t>
            </a:r>
          </a:p>
          <a:p>
            <a:pPr algn="r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квалификационной категории</a:t>
            </a:r>
          </a:p>
          <a:p>
            <a:pPr algn="ctr"/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Documents and Settings\логопед.BA00F510A10B499\Рабочий стол\логопед Ралкова Е С\Учителя\IMG_20150417_105728.jpg"/>
          <p:cNvPicPr/>
          <p:nvPr/>
        </p:nvPicPr>
        <p:blipFill rotWithShape="1">
          <a:blip r:embed="rId2" cstate="print"/>
          <a:srcRect b="10417"/>
          <a:stretch/>
        </p:blipFill>
        <p:spPr bwMode="auto">
          <a:xfrm>
            <a:off x="755576" y="2996952"/>
            <a:ext cx="2520280" cy="32511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ru-RU" sz="2800" b="1" dirty="0"/>
              <a:t>Игры «Прятки», «Угадай-ка»</a:t>
            </a:r>
            <a:br>
              <a:rPr lang="ru-RU" sz="2800" b="1" dirty="0"/>
            </a:br>
            <a:endParaRPr lang="ru-RU" sz="2800" b="1" dirty="0"/>
          </a:p>
        </p:txBody>
      </p:sp>
      <p:pic>
        <p:nvPicPr>
          <p:cNvPr id="1027" name="Picture 3" descr="I:\фото песок дети\IMG_20151207_1245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492896"/>
            <a:ext cx="4095779" cy="40719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 descr="I:\фото песок дети\IMG_20151207_1249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14422"/>
            <a:ext cx="4191029" cy="46434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9" y="194934"/>
            <a:ext cx="8229600" cy="785794"/>
          </a:xfrm>
        </p:spPr>
        <p:txBody>
          <a:bodyPr>
            <a:normAutofit/>
          </a:bodyPr>
          <a:lstStyle/>
          <a:p>
            <a:r>
              <a:rPr lang="ru-RU" sz="2800" b="1" dirty="0"/>
              <a:t>Игра «Собери бусы»</a:t>
            </a:r>
          </a:p>
        </p:txBody>
      </p:sp>
      <p:pic>
        <p:nvPicPr>
          <p:cNvPr id="5122" name="Picture 2" descr="I:\фото песок дети\IMG_20151207_084447.jpg"/>
          <p:cNvPicPr>
            <a:picLocks noChangeAspect="1" noChangeArrowheads="1"/>
          </p:cNvPicPr>
          <p:nvPr/>
        </p:nvPicPr>
        <p:blipFill>
          <a:blip r:embed="rId2" cstate="print"/>
          <a:srcRect l="14545" r="8182" b="13939"/>
          <a:stretch>
            <a:fillRect/>
          </a:stretch>
        </p:blipFill>
        <p:spPr bwMode="auto">
          <a:xfrm>
            <a:off x="1150768" y="1196752"/>
            <a:ext cx="6913902" cy="50880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571504"/>
          </a:xfrm>
        </p:spPr>
        <p:txBody>
          <a:bodyPr>
            <a:normAutofit/>
          </a:bodyPr>
          <a:lstStyle/>
          <a:p>
            <a:r>
              <a:rPr lang="ru-RU" sz="2800" b="1" dirty="0"/>
              <a:t>Печатанье слов</a:t>
            </a:r>
          </a:p>
        </p:txBody>
      </p:sp>
      <p:pic>
        <p:nvPicPr>
          <p:cNvPr id="6146" name="Picture 2" descr="C:\Documents and Settings\логопед.BA00F510A10B499\Рабочий стол\фото песок дети\IMG_20151203_131830.jpg"/>
          <p:cNvPicPr>
            <a:picLocks noChangeAspect="1" noChangeArrowheads="1"/>
          </p:cNvPicPr>
          <p:nvPr/>
        </p:nvPicPr>
        <p:blipFill>
          <a:blip r:embed="rId2" cstate="print"/>
          <a:srcRect b="22727"/>
          <a:stretch>
            <a:fillRect/>
          </a:stretch>
        </p:blipFill>
        <p:spPr bwMode="auto">
          <a:xfrm>
            <a:off x="1857356" y="1071546"/>
            <a:ext cx="5357850" cy="55202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772400" cy="642942"/>
          </a:xfrm>
        </p:spPr>
        <p:txBody>
          <a:bodyPr>
            <a:normAutofit/>
          </a:bodyPr>
          <a:lstStyle/>
          <a:p>
            <a:r>
              <a:rPr lang="ru-RU" sz="2800" b="1" dirty="0"/>
              <a:t>Рисование на песке</a:t>
            </a:r>
          </a:p>
        </p:txBody>
      </p:sp>
      <p:pic>
        <p:nvPicPr>
          <p:cNvPr id="7170" name="Picture 2" descr="C:\Documents and Settings\логопед.BA00F510A10B499\Рабочий стол\фото песок дети\IMG_20151204_0940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142984"/>
            <a:ext cx="4000528" cy="54292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171" name="Picture 3" descr="C:\Documents and Settings\логопед.BA00F510A10B499\Рабочий стол\фото песок дети\IMG_20151204_0942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142984"/>
            <a:ext cx="4214842" cy="54292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642942"/>
          </a:xfrm>
        </p:spPr>
        <p:txBody>
          <a:bodyPr>
            <a:normAutofit/>
          </a:bodyPr>
          <a:lstStyle/>
          <a:p>
            <a:r>
              <a:rPr lang="ru-RU" sz="2800" b="1" dirty="0"/>
              <a:t>Лепка букв и цифр</a:t>
            </a:r>
          </a:p>
        </p:txBody>
      </p:sp>
      <p:pic>
        <p:nvPicPr>
          <p:cNvPr id="8194" name="Picture 2" descr="I:\фото песок дети\IMG_20151204_092322.jpg"/>
          <p:cNvPicPr>
            <a:picLocks noChangeAspect="1" noChangeArrowheads="1"/>
          </p:cNvPicPr>
          <p:nvPr/>
        </p:nvPicPr>
        <p:blipFill>
          <a:blip r:embed="rId2" cstate="print"/>
          <a:srcRect t="11111"/>
          <a:stretch>
            <a:fillRect/>
          </a:stretch>
        </p:blipFill>
        <p:spPr bwMode="auto">
          <a:xfrm>
            <a:off x="500034" y="928670"/>
            <a:ext cx="8215370" cy="55007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>
          <a:xfrm>
            <a:off x="225058" y="1829569"/>
            <a:ext cx="2690758" cy="34412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4" b="16908"/>
          <a:stretch/>
        </p:blipFill>
        <p:spPr>
          <a:xfrm>
            <a:off x="3355171" y="3429000"/>
            <a:ext cx="2643758" cy="31683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2" descr="C:\Documents and Settings\логопед.BA00F510A10B499\Рабочий стол\фото песок дети\IMG_20151203_132009.jpg"/>
          <p:cNvPicPr>
            <a:picLocks noChangeAspect="1" noChangeArrowheads="1"/>
          </p:cNvPicPr>
          <p:nvPr/>
        </p:nvPicPr>
        <p:blipFill rotWithShape="1">
          <a:blip r:embed="rId4" cstate="print"/>
          <a:srcRect l="16823" t="-1780" r="2259" b="10684"/>
          <a:stretch/>
        </p:blipFill>
        <p:spPr bwMode="auto">
          <a:xfrm>
            <a:off x="6372200" y="1832604"/>
            <a:ext cx="2581643" cy="34260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171" y="332656"/>
            <a:ext cx="2643758" cy="26437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552884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76672"/>
            <a:ext cx="8784976" cy="56494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«Пальцы человека – это выдвинувшийся вперед мозг»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  </a:t>
            </a:r>
            <a:r>
              <a:rPr lang="ru-RU" sz="4800" i="1" dirty="0"/>
              <a:t>     </a:t>
            </a:r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И. Кант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52609" y="1907831"/>
            <a:ext cx="3942438" cy="52565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51579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476673"/>
            <a:ext cx="8715436" cy="1728192"/>
          </a:xfrm>
        </p:spPr>
        <p:txBody>
          <a:bodyPr>
            <a:normAutofit fontScale="90000"/>
          </a:bodyPr>
          <a:lstStyle/>
          <a:p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«Лучшая игрушка для детей -</a:t>
            </a:r>
            <a:br>
              <a:rPr lang="en-US" sz="5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это куча песка»</a:t>
            </a:r>
            <a:r>
              <a:rPr lang="ru-RU" b="1" dirty="0"/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857752" y="2214554"/>
            <a:ext cx="406240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400" i="1" dirty="0">
              <a:solidFill>
                <a:prstClr val="black"/>
              </a:solidFill>
              <a:ea typeface="+mj-ea"/>
              <a:cs typeface="+mj-cs"/>
            </a:endParaRPr>
          </a:p>
          <a:p>
            <a:r>
              <a:rPr lang="ru-RU" sz="4400" b="1" i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К.Д. Ушинский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Учитель\Desktop\9d1664300510f76346e77562cac3d8b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2348880"/>
            <a:ext cx="3104894" cy="40297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Учитель\Desktop\img3.jpg"/>
          <p:cNvPicPr/>
          <p:nvPr/>
        </p:nvPicPr>
        <p:blipFill rotWithShape="1">
          <a:blip r:embed="rId2"/>
          <a:srcRect l="2524" t="33229" r="62147"/>
          <a:stretch/>
        </p:blipFill>
        <p:spPr bwMode="auto">
          <a:xfrm>
            <a:off x="755576" y="2428868"/>
            <a:ext cx="3168352" cy="40964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251520" y="785794"/>
            <a:ext cx="8748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125"/>
              </a:spcAft>
            </a:pP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«Часто руки знают, как решить загадку, с которой интеллект боролся напрасно»</a:t>
            </a:r>
            <a:endParaRPr lang="ru-RU" sz="3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00760" y="2428868"/>
            <a:ext cx="28176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К. Г. Юнг </a:t>
            </a:r>
            <a:endParaRPr lang="ru-RU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00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" t="28344" r="7240" b="5951"/>
          <a:stretch/>
        </p:blipFill>
        <p:spPr>
          <a:xfrm>
            <a:off x="467543" y="3740266"/>
            <a:ext cx="5040561" cy="29560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889" y="3740266"/>
            <a:ext cx="2233401" cy="29778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239" y="260648"/>
            <a:ext cx="4481977" cy="31893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260648"/>
            <a:ext cx="2578154" cy="31893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avel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4714908" cy="56436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 descr="C:\Users\Pavel\Desktop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3286124"/>
            <a:ext cx="3357586" cy="27146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 descr="C:\Users\Pavel\Desktop\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357166"/>
            <a:ext cx="3373166" cy="25717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07157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Цветотерапия</a:t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C:\Users\Pavel\Desktop\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906" t="20266" r="3125" b="16077"/>
          <a:stretch>
            <a:fillRect/>
          </a:stretch>
        </p:blipFill>
        <p:spPr bwMode="auto">
          <a:xfrm>
            <a:off x="1237878" y="1679414"/>
            <a:ext cx="6668244" cy="44657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8286776" cy="1071570"/>
          </a:xfrm>
        </p:spPr>
        <p:txBody>
          <a:bodyPr>
            <a:normAutofit/>
          </a:bodyPr>
          <a:lstStyle/>
          <a:p>
            <a:r>
              <a:rPr lang="ru-RU" sz="2800" b="1" dirty="0"/>
              <a:t>Игра «Пекари» 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3" name="Picture 2" descr="I:\фото песок дети\IMG_20151207_0904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3954093" cy="29289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0" name="Picture 2" descr="C:\Documents and Settings\логопед.BA00F510A10B499\Рабочий стол\фото песок дети\IMG_20151204_092757.jpg"/>
          <p:cNvPicPr>
            <a:picLocks noChangeAspect="1" noChangeArrowheads="1"/>
          </p:cNvPicPr>
          <p:nvPr/>
        </p:nvPicPr>
        <p:blipFill rotWithShape="1">
          <a:blip r:embed="rId3" cstate="print"/>
          <a:srcRect t="19505" b="34055"/>
          <a:stretch/>
        </p:blipFill>
        <p:spPr bwMode="auto">
          <a:xfrm>
            <a:off x="4572000" y="2276872"/>
            <a:ext cx="4286280" cy="3600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14380"/>
          </a:xfrm>
        </p:spPr>
        <p:txBody>
          <a:bodyPr>
            <a:normAutofit/>
          </a:bodyPr>
          <a:lstStyle/>
          <a:p>
            <a:r>
              <a:rPr lang="ru-RU" sz="2800" b="1" dirty="0"/>
              <a:t>Игра «</a:t>
            </a:r>
            <a:r>
              <a:rPr lang="ru-RU" sz="2800" b="1" dirty="0" err="1"/>
              <a:t>Осьминожки</a:t>
            </a:r>
            <a:r>
              <a:rPr lang="ru-RU" sz="2800" b="1" dirty="0"/>
              <a:t>»</a:t>
            </a:r>
          </a:p>
        </p:txBody>
      </p:sp>
      <p:pic>
        <p:nvPicPr>
          <p:cNvPr id="3074" name="Picture 2" descr="I:\фото песок дети\IMG_20151207_085951.jpg"/>
          <p:cNvPicPr>
            <a:picLocks noChangeAspect="1" noChangeArrowheads="1"/>
          </p:cNvPicPr>
          <p:nvPr/>
        </p:nvPicPr>
        <p:blipFill>
          <a:blip r:embed="rId2" cstate="print"/>
          <a:srcRect t="17060" r="1478" b="11288"/>
          <a:stretch>
            <a:fillRect/>
          </a:stretch>
        </p:blipFill>
        <p:spPr bwMode="auto">
          <a:xfrm>
            <a:off x="714348" y="1357298"/>
            <a:ext cx="7727210" cy="52864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928694"/>
          </a:xfrm>
        </p:spPr>
        <p:txBody>
          <a:bodyPr>
            <a:normAutofit/>
          </a:bodyPr>
          <a:lstStyle/>
          <a:p>
            <a:r>
              <a:rPr lang="ru-RU" sz="2800" b="1" dirty="0"/>
              <a:t>Использование объемных и плоских форм</a:t>
            </a:r>
          </a:p>
        </p:txBody>
      </p:sp>
      <p:pic>
        <p:nvPicPr>
          <p:cNvPr id="4098" name="Picture 2" descr="I:\фото песок дети\IMG_20151207_1033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4953034" cy="41764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C:\Users\Pavel\AppData\Local\Microsoft\Windows\INetCache\Content.Word\IMG_20150908_112839.jpg"/>
          <p:cNvPicPr/>
          <p:nvPr/>
        </p:nvPicPr>
        <p:blipFill>
          <a:blip r:embed="rId3" cstate="print"/>
          <a:srcRect t="12973"/>
          <a:stretch>
            <a:fillRect/>
          </a:stretch>
        </p:blipFill>
        <p:spPr bwMode="auto">
          <a:xfrm>
            <a:off x="5436096" y="1321462"/>
            <a:ext cx="3500462" cy="35004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1552</TotalTime>
  <Words>107</Words>
  <Application>Microsoft Office PowerPoint</Application>
  <PresentationFormat>Экран (4:3)</PresentationFormat>
  <Paragraphs>29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Тема Office</vt:lpstr>
      <vt:lpstr>Презентация PowerPoint</vt:lpstr>
      <vt:lpstr>«Лучшая игрушка для детей - это куча песка» </vt:lpstr>
      <vt:lpstr>Презентация PowerPoint</vt:lpstr>
      <vt:lpstr>Презентация PowerPoint</vt:lpstr>
      <vt:lpstr>Презентация PowerPoint</vt:lpstr>
      <vt:lpstr>Цветотерапия </vt:lpstr>
      <vt:lpstr>Игра «Пекари»  </vt:lpstr>
      <vt:lpstr>Игра «Осьминожки»</vt:lpstr>
      <vt:lpstr>Использование объемных и плоских форм</vt:lpstr>
      <vt:lpstr>Игры «Прятки», «Угадай-ка» </vt:lpstr>
      <vt:lpstr>Игра «Собери бусы»</vt:lpstr>
      <vt:lpstr>Печатанье слов</vt:lpstr>
      <vt:lpstr>Рисование на песке</vt:lpstr>
      <vt:lpstr>Лепка букв и цифр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Pavel Ralkov</dc:creator>
  <cp:lastModifiedBy>Egeniya Ralkova</cp:lastModifiedBy>
  <cp:revision>95</cp:revision>
  <dcterms:created xsi:type="dcterms:W3CDTF">2015-12-06T04:29:53Z</dcterms:created>
  <dcterms:modified xsi:type="dcterms:W3CDTF">2016-04-30T05:12:06Z</dcterms:modified>
</cp:coreProperties>
</file>