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82" r:id="rId20"/>
    <p:sldId id="275" r:id="rId21"/>
    <p:sldId id="276" r:id="rId22"/>
    <p:sldId id="277" r:id="rId23"/>
    <p:sldId id="278" r:id="rId24"/>
    <p:sldId id="280" r:id="rId25"/>
    <p:sldId id="279" r:id="rId26"/>
    <p:sldId id="283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07" autoAdjust="0"/>
  </p:normalViewPr>
  <p:slideViewPr>
    <p:cSldViewPr>
      <p:cViewPr>
        <p:scale>
          <a:sx n="70" d="100"/>
          <a:sy n="70" d="100"/>
        </p:scale>
        <p:origin x="-13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73560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81000" y="533400"/>
            <a:ext cx="79248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проект </a:t>
            </a:r>
            <a:endParaRPr kumimoji="0" lang="ru-RU" sz="4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 книгу мы любить</a:t>
            </a:r>
            <a:r>
              <a:rPr kumimoji="0" lang="ru-RU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4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младший дошкольный возраст</a:t>
            </a:r>
            <a:endParaRPr kumimoji="0" lang="ru-RU" sz="2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Воспитатели: Шаркова М.А</a:t>
            </a:r>
            <a:endParaRPr kumimoji="0" lang="ru-RU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Богданова Л.А.</a:t>
            </a:r>
            <a:endParaRPr kumimoji="0" lang="ru-RU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_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2" y="0"/>
          <a:ext cx="9144004" cy="6858000"/>
        </p:xfrm>
        <a:graphic>
          <a:graphicData uri="http://schemas.openxmlformats.org/drawingml/2006/table">
            <a:tbl>
              <a:tblPr/>
              <a:tblGrid>
                <a:gridCol w="2133602"/>
                <a:gridCol w="2438400"/>
                <a:gridCol w="2286001"/>
                <a:gridCol w="2286001"/>
              </a:tblGrid>
              <a:tr h="685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День пятый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(Книги вместе прочитали, много нового узнали)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ru-RU" sz="1000" dirty="0"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Сюжетно-ролевые игры: «Библиотека», «Книжный магазин»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*экскурсия в библиотеку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*развлечение «По сказкам Чуковского»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*Заучивание наизусть отрывков из сказок Чуковского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Встреча в видеосалоне (просмотр мультфильмов по теме)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Раскрась героя сказки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Социально-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к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оммуникативное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Художественно-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эстетическое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Закрепить знание содержания сказки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Совершенствовать умение детей раскрашивать не выходя за контур, в одном направлении, развивать мелкую моторику пальцев рук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0-11-2015-13-05-04-480381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981200" y="685800"/>
            <a:ext cx="4419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Мероприятия с родителями: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Рисование любимых литературных героев.</a:t>
            </a:r>
          </a:p>
          <a:p>
            <a:pPr marL="228600" marR="0" lvl="0" indent="-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2. Выставка любимых домашних книг.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3. Пополнение библиотеки группы.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Консультации для родителей: «Роль книги в развитии и воспитании ребёнка».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81000" y="3124200"/>
            <a:ext cx="2590800" cy="274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200400" y="2438400"/>
            <a:ext cx="2286000" cy="2362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638800" y="3505200"/>
            <a:ext cx="3124200" cy="2590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DSC03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1609" y="2362200"/>
            <a:ext cx="2642911" cy="251460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9" name="Рисунок 8" descr="DSC03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043768"/>
            <a:ext cx="2743200" cy="28956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0" name="Рисунок 9" descr="DSC03280.JPG"/>
          <p:cNvPicPr>
            <a:picLocks noChangeAspect="1"/>
          </p:cNvPicPr>
          <p:nvPr/>
        </p:nvPicPr>
        <p:blipFill>
          <a:blip r:embed="rId5" cstate="print"/>
          <a:srcRect l="17500" t="7778"/>
          <a:stretch>
            <a:fillRect/>
          </a:stretch>
        </p:blipFill>
        <p:spPr>
          <a:xfrm>
            <a:off x="5562600" y="3429000"/>
            <a:ext cx="3276600" cy="2759364"/>
          </a:xfrm>
          <a:prstGeom prst="ellipse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148246-kartinka-fon-dlya-detskoy-prezentaci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6839"/>
          </a:xfr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838200" y="990600"/>
            <a:ext cx="7924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Ожидаемый</a:t>
            </a:r>
            <a:r>
              <a:rPr kumimoji="0" lang="ru-RU" sz="2000" b="1" i="0" u="none" strike="noStrike" normalizeH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р</a:t>
            </a: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езультат проекта: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 В результате проекта дети познакомились с творчеством детских писателей.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Дети научились узнавать  на репродукциях и фотографиях писателей и поэтов.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3. Дети познакомились с иллюстраторами детской книги.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4. Были организованы для детей тематические выставки.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5. Дети научились ремонтировать книги.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6. Детьми были созданы творческие  работы по прочитанным произведениям.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7. Инсценировка по прочитанным произведениям в исполнении детей.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8. Родители воспитанников познакомились с информацией по воспитанию любви к чтению.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9. Владеть понятием библиотека.</a:t>
            </a:r>
            <a:endParaRPr kumimoji="0" lang="ru-RU" sz="2000" b="1" i="0" u="none" strike="noStrik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10962397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Реализация проекта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DSC03315.JPG"/>
          <p:cNvPicPr>
            <a:picLocks noChangeAspect="1"/>
          </p:cNvPicPr>
          <p:nvPr/>
        </p:nvPicPr>
        <p:blipFill>
          <a:blip r:embed="rId3" cstate="print"/>
          <a:srcRect t="31373" r="12727"/>
          <a:stretch>
            <a:fillRect/>
          </a:stretch>
        </p:blipFill>
        <p:spPr>
          <a:xfrm>
            <a:off x="457200" y="2209800"/>
            <a:ext cx="3810000" cy="3886200"/>
          </a:xfrm>
          <a:prstGeom prst="ellipse">
            <a:avLst/>
          </a:prstGeom>
        </p:spPr>
      </p:pic>
      <p:pic>
        <p:nvPicPr>
          <p:cNvPr id="6" name="Рисунок 5" descr="DSC03284.JPG"/>
          <p:cNvPicPr>
            <a:picLocks noChangeAspect="1"/>
          </p:cNvPicPr>
          <p:nvPr/>
        </p:nvPicPr>
        <p:blipFill>
          <a:blip r:embed="rId4" cstate="print"/>
          <a:srcRect t="12222"/>
          <a:stretch>
            <a:fillRect/>
          </a:stretch>
        </p:blipFill>
        <p:spPr>
          <a:xfrm>
            <a:off x="4572000" y="2133600"/>
            <a:ext cx="4114800" cy="3962400"/>
          </a:xfrm>
          <a:prstGeom prst="ellipse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9657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Знакомство с Корнеем Чуковским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Содержимое 3" descr="DSC032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95400"/>
            <a:ext cx="441613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3280.JPG"/>
          <p:cNvPicPr>
            <a:picLocks noChangeAspect="1"/>
          </p:cNvPicPr>
          <p:nvPr/>
        </p:nvPicPr>
        <p:blipFill>
          <a:blip r:embed="rId4" cstate="print"/>
          <a:srcRect t="6383" b="6383"/>
          <a:stretch>
            <a:fillRect/>
          </a:stretch>
        </p:blipFill>
        <p:spPr>
          <a:xfrm>
            <a:off x="4648200" y="2819400"/>
            <a:ext cx="43434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69657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66800" y="6096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Творчество Владимира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Сутеева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DSC03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447800"/>
            <a:ext cx="6248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9657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Знакомимся с Самуилом Маршаком</a:t>
            </a:r>
            <a:endParaRPr lang="ru-RU" b="1" dirty="0"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DSC032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81200" y="1524000"/>
            <a:ext cx="6034618" cy="4525963"/>
          </a:xfrm>
          <a:prstGeom prst="snip2Diag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269716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Театр на </a:t>
            </a:r>
            <a:r>
              <a:rPr lang="ru-RU" sz="48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фланелеграфе</a:t>
            </a: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«Кто сказал «Мяу»?»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DSC032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3429000"/>
            <a:ext cx="3810000" cy="3124200"/>
          </a:xfrm>
          <a:prstGeom prst="round2DiagRect">
            <a:avLst/>
          </a:prstGeom>
        </p:spPr>
      </p:pic>
      <p:pic>
        <p:nvPicPr>
          <p:cNvPr id="5" name="Рисунок 4" descr="DSC03284.JPG"/>
          <p:cNvPicPr>
            <a:picLocks noChangeAspect="1"/>
          </p:cNvPicPr>
          <p:nvPr/>
        </p:nvPicPr>
        <p:blipFill>
          <a:blip r:embed="rId4" cstate="print"/>
          <a:srcRect l="22266" t="15217" r="19141"/>
          <a:stretch>
            <a:fillRect/>
          </a:stretch>
        </p:blipFill>
        <p:spPr>
          <a:xfrm>
            <a:off x="381000" y="152400"/>
            <a:ext cx="3962400" cy="3153747"/>
          </a:xfrm>
          <a:prstGeom prst="round2DiagRect">
            <a:avLst/>
          </a:prstGeom>
        </p:spPr>
      </p:pic>
      <p:pic>
        <p:nvPicPr>
          <p:cNvPr id="6" name="Рисунок 5" descr="DSC032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3429000"/>
            <a:ext cx="3886200" cy="3124200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4876800" cy="609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Раскрашивание картинок по любимым сказкам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DSC033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05400" y="3505199"/>
            <a:ext cx="3810000" cy="3214381"/>
          </a:xfrm>
          <a:effectLst>
            <a:softEdge rad="127000"/>
          </a:effectLst>
        </p:spPr>
      </p:pic>
      <p:pic>
        <p:nvPicPr>
          <p:cNvPr id="7" name="Рисунок 6" descr="DSC03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399" y="304800"/>
            <a:ext cx="3827145" cy="3124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Содержимое 3" descr="DSC03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066800"/>
            <a:ext cx="4572000" cy="56388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9657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DSC033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362200" y="838201"/>
            <a:ext cx="6324599" cy="525779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open_book_green_background_11572282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7543800" cy="25908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Книга - лучше телевизора, поверьте!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Книгу можно подержать,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Ее можно полистать,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нею можно поиграть,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с неё нарисовать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Иллюстрацию свою.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Развиваем с книгой речь,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Надо нам ее беречь.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Книга - наш любимый друг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ней не страшен нам досуг.</a:t>
            </a: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8229600" cy="15240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Дидактическая игра</a:t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«Собери картинку»</a:t>
            </a:r>
            <a:endParaRPr lang="ru-RU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DSC033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-195792" y="1567393"/>
            <a:ext cx="4811186" cy="4419601"/>
          </a:xfrm>
        </p:spPr>
      </p:pic>
      <p:pic>
        <p:nvPicPr>
          <p:cNvPr id="5" name="Рисунок 4" descr="DSC03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362200"/>
            <a:ext cx="42672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Рассматривание иллюстраций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DSC032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8" cy="4525963"/>
          </a:xfrm>
          <a:prstGeom prst="wedgeRectCallou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Сюжетно – ролевые игра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«Семья»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DSC033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2209800"/>
            <a:ext cx="3581400" cy="4267200"/>
          </a:xfrm>
        </p:spPr>
      </p:pic>
      <p:pic>
        <p:nvPicPr>
          <p:cNvPr id="5" name="Рисунок 4" descr="DSC03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8254" y="2209800"/>
            <a:ext cx="4927146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SC03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762000"/>
            <a:ext cx="4038600" cy="5562600"/>
          </a:xfrm>
          <a:prstGeom prst="rect">
            <a:avLst/>
          </a:prstGeom>
        </p:spPr>
      </p:pic>
      <p:pic>
        <p:nvPicPr>
          <p:cNvPr id="9" name="Содержимое 8" descr="DSC0332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28800"/>
            <a:ext cx="4343400" cy="4525963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Сюжетно – ролевые игра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«Книжный магазин»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Продуктивная деятельность по сказке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В.Сутеева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«Яблоко»</a:t>
            </a:r>
            <a:endParaRPr lang="ru-RU" dirty="0"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DSC033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5800" y="3429000"/>
            <a:ext cx="4419600" cy="3297712"/>
          </a:xfrm>
        </p:spPr>
      </p:pic>
      <p:pic>
        <p:nvPicPr>
          <p:cNvPr id="6" name="Рисунок 5" descr="DSC03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228600"/>
            <a:ext cx="4114800" cy="3086100"/>
          </a:xfrm>
          <a:prstGeom prst="rect">
            <a:avLst/>
          </a:prstGeom>
        </p:spPr>
      </p:pic>
      <p:pic>
        <p:nvPicPr>
          <p:cNvPr id="7" name="Рисунок 6" descr="DSC033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52400"/>
            <a:ext cx="42672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0" y="274638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Книжкина мастерская</a:t>
            </a:r>
            <a:endParaRPr lang="ru-RU" dirty="0">
              <a:solidFill>
                <a:srgbClr val="7030A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DSC033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3733800" cy="3067050"/>
          </a:xfrm>
        </p:spPr>
      </p:pic>
      <p:pic>
        <p:nvPicPr>
          <p:cNvPr id="6" name="Рисунок 5" descr="DSC03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429000"/>
            <a:ext cx="3733800" cy="3180644"/>
          </a:xfrm>
          <a:prstGeom prst="rect">
            <a:avLst/>
          </a:prstGeom>
        </p:spPr>
      </p:pic>
      <p:pic>
        <p:nvPicPr>
          <p:cNvPr id="7" name="Рисунок 6" descr="DSC033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2133600"/>
            <a:ext cx="44704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Консультация для родителей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DSC03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600200"/>
            <a:ext cx="7620000" cy="48006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Выставка  рисунков</a:t>
            </a:r>
            <a:r>
              <a:rPr lang="ru-RU" b="1" dirty="0" smtClean="0"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</a:br>
            <a:endParaRPr lang="ru-RU" b="1" dirty="0">
              <a:solidFill>
                <a:srgbClr val="0070C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DSC033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7241" b="10345"/>
          <a:stretch>
            <a:fillRect/>
          </a:stretch>
        </p:blipFill>
        <p:spPr>
          <a:xfrm>
            <a:off x="228600" y="1524000"/>
            <a:ext cx="8686800" cy="4953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6e08ec8a7d3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6477000" cy="3657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2400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 проекта:</a:t>
            </a:r>
            <a:b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творческий, художественно–речевой</a:t>
            </a: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Длительность проекта:</a:t>
            </a:r>
            <a:b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краткосрочный (04.05.2016 - 14.05.2016)</a:t>
            </a: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 детей:</a:t>
            </a:r>
            <a:b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вторая младшая группа (дети 3-4 лет)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5280992_1_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5943600" cy="5029200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 задачи проекта:</a:t>
            </a:r>
            <a:r>
              <a:rPr lang="ru-RU" sz="2000" dirty="0" smtClean="0">
                <a:solidFill>
                  <a:schemeClr val="accent1"/>
                </a:solidFill>
              </a:rPr>
              <a:t/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— введение в практику разнообразных форм и методов работы с литературными произведениями, способствующих приобщению детей к книге для развития познавательной, творческой и эмоциональной активности детей;</a:t>
            </a:r>
            <a:br>
              <a:rPr lang="ru-RU" sz="24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— выявить знание детских сказок через различные виды игр;</a:t>
            </a:r>
            <a:br>
              <a:rPr lang="ru-RU" sz="24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— привлечь родителей к совместному творчеству в рамках проекта;</a:t>
            </a:r>
            <a:br>
              <a:rPr lang="ru-RU" sz="24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— воспитывать желание к постоянному общению с книгой и бережному отношению к ней;</a:t>
            </a:r>
            <a:br>
              <a:rPr lang="ru-RU" sz="24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 — дать детям знание о библиотеке.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4a35d_cd16b209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1905000"/>
            <a:ext cx="5562600" cy="2133600"/>
          </a:xfrm>
        </p:spPr>
        <p:txBody>
          <a:bodyPr>
            <a:noAutofit/>
          </a:bodyPr>
          <a:lstStyle/>
          <a:p>
            <a:r>
              <a:rPr lang="ru-RU" sz="32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Segoe UI Light" pitchFamily="34" charset="0"/>
              </a:rPr>
              <a:t>Этапы реализации проекта</a:t>
            </a:r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Segoe UI Light" pitchFamily="34" charset="0"/>
              </a:rPr>
              <a:t>:</a:t>
            </a:r>
            <a: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  <a:t>Перед проведением проекта в группе была создана развивающая среда. Оформлены выставки книг по следующим темам: «Умные книжки», «Книжки – малышки»,  «Волшебные сказки», «Моя любимая книга»,  составлен перспективный план мероприятий непрерывной образовательной деятельности; проводилась беседа о предстоящем празднике.</a:t>
            </a:r>
            <a:b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</a:br>
            <a:r>
              <a:rPr lang="ru-RU" sz="2000" i="1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  <a:t>Детям и родителям было дано домашнее задание:</a:t>
            </a:r>
            <a: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  <a:t>— перечитать любимые книжки,</a:t>
            </a:r>
            <a:b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  <a:t>— нарисовать любимых героев,</a:t>
            </a:r>
            <a:b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Segoe UI Light" pitchFamily="34" charset="0"/>
                <a:cs typeface="Segoe UI Light" pitchFamily="34" charset="0"/>
              </a:rPr>
              <a:t>— собрать дома и у знакомых книги, требующие ремонта.</a:t>
            </a:r>
            <a:r>
              <a:rPr lang="ru-RU" sz="2000" b="1" dirty="0" smtClean="0">
                <a:latin typeface="Segoe UI Light" pitchFamily="34" charset="0"/>
                <a:cs typeface="Segoe UI Light" pitchFamily="34" charset="0"/>
              </a:rPr>
              <a:t/>
            </a:r>
            <a:br>
              <a:rPr lang="ru-RU" sz="2000" b="1" dirty="0" smtClean="0">
                <a:latin typeface="Segoe UI Light" pitchFamily="34" charset="0"/>
                <a:cs typeface="Segoe UI Light" pitchFamily="34" charset="0"/>
              </a:rPr>
            </a:br>
            <a:endParaRPr lang="ru-RU" sz="2000" b="1" dirty="0">
              <a:latin typeface="Segoe UI Light" pitchFamily="34" charset="0"/>
              <a:cs typeface="Segoe UI Light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_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302557"/>
          <a:ext cx="9144000" cy="6115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/>
                <a:gridCol w="2819400"/>
                <a:gridCol w="1981200"/>
                <a:gridCol w="2286000"/>
              </a:tblGrid>
              <a:tr h="459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Дни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недели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Виды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деятельности 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течение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дня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Области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655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День первый «Тили — бом, тили – бом, загорелся кошкин дом»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(День С.Я.Маршака)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(первая половина дня)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(вторая половина дня)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*знакомство детей с творчеством С.Я.Маршака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*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чтение произведения «Кошкин дом»;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*театрализованная деятельность «Мы играем в кошки – мышки»;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 путешествие по выставке «Веселые стихи» (по стихам С.Я.Маршака);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 дидактическая игра «Назови сказку»;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 подвижная игра «Мыши водят хоровод».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 ОБЖ «Пожар. Опасные предметы»;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 дидактическая игра «Сравни разных зверят»;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 подвижная игра «Найди свой домик»;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* рассматривание книг С.Я.Маршака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Социально-коммуникативное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Художественно-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эстетическое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Познакомить детей с творчеством С.Я. Маршака, вызвать интерес к творчеству, желание заучивать тексты и анализировать поступки героев.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 различных видах деятельности предложить  детям  применить литературный материал по творчеству С.Я. Маршака.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_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302557"/>
          <a:ext cx="9144000" cy="6264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/>
                <a:gridCol w="2819400"/>
                <a:gridCol w="1981200"/>
                <a:gridCol w="2286000"/>
              </a:tblGrid>
              <a:tr h="459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Дни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недели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Виды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деятельности 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течение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дня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Области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655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День второй «Забавные картинки для детей»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(День В.Г.Сутеева)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(первая половина дня)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(вторая половина дня)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Знакомство с творчеством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В.Г.Сутеева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рассматривание иллюстраций  В.Г.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Сутеева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 к сказкам;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чтение сказки «Кто сказал «Мяу»?»;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лепка «Колобок»;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дидактическая игра «Козлята и волк»;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подвижная игра «Кто быстрее под грибок!»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Чтение сказки «Палочка – выручалочка»;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дидактическая игра «Доскажи словечко»;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подвижная игра «Зайка серый умывается»;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«Книжкина больница» (ремонт книг).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развитие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Социально-коммуникативное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Художественно- эстетическое развитие</a:t>
                      </a:r>
                      <a:endParaRPr lang="ru-RU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Познакомить детей с автором  и  художником детской книги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В.Г.Сутеевым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 дидактических и подвижных  играх, в творческих видах деятельности закрепить знание  детей  сюжетов и героев  сказок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В.Г.Сутеева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Показать детям приёмы ремонта  книг.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_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2" y="0"/>
          <a:ext cx="9144004" cy="6896100"/>
        </p:xfrm>
        <a:graphic>
          <a:graphicData uri="http://schemas.openxmlformats.org/drawingml/2006/table">
            <a:tbl>
              <a:tblPr/>
              <a:tblGrid>
                <a:gridCol w="2209802"/>
                <a:gridCol w="2362200"/>
                <a:gridCol w="1752600"/>
                <a:gridCol w="2819402"/>
              </a:tblGrid>
              <a:tr h="685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День третий «Доктор Айболит»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(День К.И.Чуковского)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(первая половина дня)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(вторая половина дня)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Знакомство с творчеством К.И.Чуковского;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чтение стихотворения «Доктор Айболит»;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рисование «Рисование палочек»;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дидактическая игра «Шкатулка со сказками»;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подвижная игра «Путаница».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Игра «Муха – цокотуха»;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рассматривание иллюстраций к произведениям  К.И. Чуковского;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дидактическая игра «Путешествие по русским народным сказкам»;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подвижная игра «Кто быстрее?»;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Социально-коммуникативное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Художественно-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эстетическое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Познакомить детей с творчеством писателя, вызвать интерес к литературному слову, к общению с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книгой.</a:t>
                      </a:r>
                      <a:endParaRPr lang="ru-RU" sz="1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Учить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высказывать свое мнение о прочитанном, давать оценку героям, способствовать активизации связной речи.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Тренировать память, расширять кругозор, развивать речь, автоматизировать отдельные звуки.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Поддерживать интерес к знакомым произведениям.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Вызывать интерес детей к творчеству К.Чуковского при помощи изобразительных средств; выражать свое отношение к сказочным персонажам.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Познакомить детей с творчеством писателя.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Развивать творческие изобразительные способности; способствовать взаимодействию детей и взрослых в процессе игрового общения.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_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144002" cy="6858000"/>
        </p:xfrm>
        <a:graphic>
          <a:graphicData uri="http://schemas.openxmlformats.org/drawingml/2006/table">
            <a:tbl>
              <a:tblPr/>
              <a:tblGrid>
                <a:gridCol w="2057400"/>
                <a:gridCol w="2362200"/>
                <a:gridCol w="1371600"/>
                <a:gridCol w="3352802"/>
              </a:tblGrid>
              <a:tr h="685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День четвёртый «В гостях у сказки»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(День сказки)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(первая половина дня)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(вторая  половина дня)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  Путешествие по выставке «Волшебные сказки» —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рассматривание книг, отличающихся по содержанию, оформлению, направленности;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подвижная игра «Жмурки с колокольчиком»;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Дидактическая игра  «Расскажем сказку вместе»;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подвижная игра «Найди и промолчи»;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«Расскажи свою любимую сказку» (рассказы детей);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* «Книжкина больница» (ремонт книг)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развитие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Социально-коммуникативное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Художественно- эстетическое развитие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Учить узнавать персонажи сказок, знать название и автора, пересказывать содержание, высказывать свое отношение к героям сказки.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Закреплять  умения использовать средства выразительности (позы, жесты, мимику, интонации, движения)  и разные виды театров (бибабо, пальчиковый, театр картинок, кукольный).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Совершенствовать навыки самостоятельно выбирать сказку для постановки, драматизации, готовить необходимые атрибуты и декорации для будущего спектакля, распределять между собой обязанности и роли.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Развивать творческую самостоятельность и эстетический вкус дошкольников в организации театрализованных игр, в создании и передаче образов, отчетливость произношения, традиции семейного чтения.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Воспитывать партнерские отношения между детьми, коммуникативные качества, создавать радостный эмоциональный настрой, поощрять творческую инициативу.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647</Words>
  <PresentationFormat>Экран (4:3)</PresentationFormat>
  <Paragraphs>158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Слайд 1</vt:lpstr>
      <vt:lpstr>Книга - лучше телевизора, поверьте! Книгу можно подержать, Ее можно полистать, С нею можно поиграть, И с неё нарисовать Иллюстрацию свою. Развиваем с книгой речь, Надо нам ее беречь. Книга - наш любимый друг С ней не страшен нам досуг. </vt:lpstr>
      <vt:lpstr> Вид проекта: творческий, художественно–речевой  Длительность проекта:  краткосрочный (04.05.2016 - 14.05.2016)  Возраст детей:  вторая младшая группа (дети 3-4 лет) </vt:lpstr>
      <vt:lpstr>Цель и задачи проекта: — введение в практику разнообразных форм и методов работы с литературными произведениями, способствующих приобщению детей к книге для развития познавательной, творческой и эмоциональной активности детей; — выявить знание детских сказок через различные виды игр; — привлечь родителей к совместному творчеству в рамках проекта; — воспитывать желание к постоянному общению с книгой и бережному отношению к ней;  — дать детям знание о библиотеке. </vt:lpstr>
      <vt:lpstr>Этапы реализации проекта: Перед проведением проекта в группе была создана развивающая среда. Оформлены выставки книг по следующим темам: «Умные книжки», «Книжки – малышки»,  «Волшебные сказки», «Моя любимая книга»,  составлен перспективный план мероприятий непрерывной образовательной деятельности; проводилась беседа о предстоящем празднике. Детям и родителям было дано домашнее задание: — перечитать любимые книжки, — нарисовать любимых героев, — собрать дома и у знакомых книги, требующие ремонта.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Реализация проекта</vt:lpstr>
      <vt:lpstr>Знакомство с Корнеем Чуковским</vt:lpstr>
      <vt:lpstr>Слайд 15</vt:lpstr>
      <vt:lpstr>Знакомимся с Самуилом Маршаком</vt:lpstr>
      <vt:lpstr>Театр на фланелеграфе «Кто сказал «Мяу»?»</vt:lpstr>
      <vt:lpstr>Раскрашивание картинок по любимым сказкам</vt:lpstr>
      <vt:lpstr>Слайд 19</vt:lpstr>
      <vt:lpstr>Дидактическая игра «Собери картинку»</vt:lpstr>
      <vt:lpstr>Рассматривание иллюстраций</vt:lpstr>
      <vt:lpstr>Сюжетно – ролевые игра «Семья»</vt:lpstr>
      <vt:lpstr>Сюжетно – ролевые игра «Книжный магазин»</vt:lpstr>
      <vt:lpstr>Продуктивная деятельность по сказке В.Сутеева «Яблоко»</vt:lpstr>
      <vt:lpstr>Книжкина мастерская</vt:lpstr>
      <vt:lpstr>Консультация для родителей</vt:lpstr>
      <vt:lpstr>Выставка  рисунков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Радуга</dc:creator>
  <cp:lastModifiedBy>Радуга</cp:lastModifiedBy>
  <cp:revision>20</cp:revision>
  <dcterms:created xsi:type="dcterms:W3CDTF">2016-05-14T10:03:00Z</dcterms:created>
  <dcterms:modified xsi:type="dcterms:W3CDTF">2016-05-17T04:17:01Z</dcterms:modified>
</cp:coreProperties>
</file>