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8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4" r:id="rId20"/>
    <p:sldId id="275" r:id="rId21"/>
    <p:sldId id="285" r:id="rId22"/>
    <p:sldId id="276" r:id="rId23"/>
    <p:sldId id="277" r:id="rId24"/>
    <p:sldId id="289" r:id="rId25"/>
    <p:sldId id="278" r:id="rId26"/>
    <p:sldId id="279" r:id="rId27"/>
    <p:sldId id="280" r:id="rId28"/>
    <p:sldId id="290" r:id="rId29"/>
    <p:sldId id="282" r:id="rId30"/>
    <p:sldId id="283" r:id="rId31"/>
    <p:sldId id="288" r:id="rId32"/>
    <p:sldId id="286" r:id="rId33"/>
    <p:sldId id="287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8" autoAdjust="0"/>
    <p:restoredTop sz="94660"/>
  </p:normalViewPr>
  <p:slideViewPr>
    <p:cSldViewPr>
      <p:cViewPr>
        <p:scale>
          <a:sx n="71" d="100"/>
          <a:sy n="71" d="100"/>
        </p:scale>
        <p:origin x="-133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5D485-AEB8-4136-97EA-E3D465699478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47822-5FFE-439A-99BF-AE4B09E77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47822-5FFE-439A-99BF-AE4B09E77FD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610600" cy="2914651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Проект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/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«Будем птицам помогать!» 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9800"/>
          </a:xfrm>
        </p:spPr>
        <p:txBody>
          <a:bodyPr>
            <a:normAutofit fontScale="92500"/>
          </a:bodyPr>
          <a:lstStyle/>
          <a:p>
            <a:pPr algn="r"/>
            <a:r>
              <a:rPr lang="ru-RU" b="1" dirty="0" smtClean="0"/>
              <a:t>                                         Средняя группа                                                  </a:t>
            </a:r>
            <a:endParaRPr lang="ru-RU" dirty="0" smtClean="0"/>
          </a:p>
          <a:p>
            <a:pPr algn="r"/>
            <a:r>
              <a:rPr lang="ru-RU" b="1" dirty="0" smtClean="0"/>
              <a:t>              Воспитатели: Богданова Л.А.</a:t>
            </a:r>
            <a:endParaRPr lang="ru-RU" dirty="0" smtClean="0"/>
          </a:p>
          <a:p>
            <a:pPr algn="r"/>
            <a:r>
              <a:rPr lang="ru-RU" b="1" dirty="0" smtClean="0"/>
              <a:t>Шаркова М. А.                                                   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246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Результаты реализации проекта: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smtClean="0"/>
              <a:t>Работа в рамках проекта получалась интересной, увлекательной и познавательной для всех участников проекта. Многие родители приняли активное участие в изготовлении кормушек, принесли различный корм для птиц, иллюстрации и раскраски для детей в группу Дети с большим удовольствием слушали рассказы, сказки, стихи о зимующих птицах, отгадывали загадки, играли в разные дидактические и подвижные игры с удовольствием, рисовали птиц, раскрашивали картинки по теме.</a:t>
            </a:r>
            <a:br>
              <a:rPr lang="ru-RU" sz="2400" dirty="0" smtClean="0"/>
            </a:br>
            <a:r>
              <a:rPr lang="ru-RU" sz="2400" dirty="0" smtClean="0"/>
              <a:t>Проект позволил расширить кругозор детей о зимующих птицах, у детей сформировалась  любознательность, познавательная активность. </a:t>
            </a:r>
            <a:br>
              <a:rPr lang="ru-RU" sz="2400" dirty="0" smtClean="0"/>
            </a:br>
            <a:r>
              <a:rPr lang="ru-RU" sz="2400" dirty="0" smtClean="0"/>
              <a:t>В группе пополнилась предметно-развивающая среда: литературой, иллюстрациями, конспектами, наблюдениями.</a:t>
            </a:r>
            <a:br>
              <a:rPr lang="ru-RU" sz="2400" dirty="0" smtClean="0"/>
            </a:br>
            <a:r>
              <a:rPr lang="ru-RU" sz="2400" dirty="0" smtClean="0"/>
              <a:t>Цель и задачи, поставленные в начале проекта, выполнены.</a:t>
            </a:r>
            <a:br>
              <a:rPr lang="ru-RU" sz="2400" dirty="0" smtClean="0"/>
            </a:br>
            <a:r>
              <a:rPr lang="ru-RU" sz="2400" b="1" dirty="0" smtClean="0"/>
              <a:t>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905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ПРИЛОЖЕНИЕ К ПРОЕКТУ</a:t>
            </a:r>
            <a:endParaRPr lang="ru-RU" sz="3600" b="1" dirty="0"/>
          </a:p>
        </p:txBody>
      </p:sp>
      <p:pic>
        <p:nvPicPr>
          <p:cNvPr id="6" name="Рисунок 5" descr="iLLJOJK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828800"/>
            <a:ext cx="6958013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05400" y="304800"/>
            <a:ext cx="3733800" cy="6324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Уважаемые родители!</a:t>
            </a:r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/>
            </a:r>
            <a:b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ru-RU" sz="24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 </a:t>
            </a:r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/>
            </a:r>
            <a:b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Приглашаем Вас к активному участию в проекте </a:t>
            </a:r>
            <a:r>
              <a:rPr lang="ru-RU" sz="2400" b="1" i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«Будем птицам помогать». </a:t>
            </a:r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/>
            </a:r>
            <a:b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</a:br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Проект </a:t>
            </a:r>
            <a:r>
              <a:rPr lang="ru-RU" sz="2400" b="1" i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формирует</a:t>
            </a:r>
            <a:r>
              <a:rPr lang="ru-RU" sz="2400" i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 </a:t>
            </a:r>
            <a:r>
              <a:rPr lang="ru-RU" sz="24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у детей младшего дошкольного возраста экологические знания о живой природе , о зимующих птицах, их повадках и образе жизни.</a:t>
            </a:r>
            <a:r>
              <a:rPr lang="ru-RU" sz="24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C00"/>
                </a:solidFill>
              </a:rPr>
              <a:t> </a:t>
            </a:r>
            <a:endParaRPr lang="ru-RU" sz="24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FFCC00"/>
              </a:solidFill>
            </a:endParaRPr>
          </a:p>
        </p:txBody>
      </p:sp>
      <p:pic>
        <p:nvPicPr>
          <p:cNvPr id="5" name="Рисунок 4" descr="6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724400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Приглашение в проект.</a:t>
            </a:r>
            <a:r>
              <a:rPr lang="ru-RU" sz="48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8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4800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РАЗВИВАЮЩАЯ СРЕДА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" name="Содержимое 9" descr="DSC047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143000"/>
            <a:ext cx="8305800" cy="53340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534399" cy="62484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10599" cy="64770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Рассматривание иллюстраций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DSC04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8534399" cy="52578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077200" cy="62484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ДИДАКТИЧЕСКИЕ ИГРЫ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«Четвёртый лишний»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" name="Содержимое 8" descr="IMG_3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971800"/>
            <a:ext cx="4612217" cy="3459163"/>
          </a:xfrm>
        </p:spPr>
      </p:pic>
      <p:pic>
        <p:nvPicPr>
          <p:cNvPr id="10" name="Рисунок 9" descr="IMG_3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69310" y="2212490"/>
            <a:ext cx="5105400" cy="3423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«Собери птицу из частей»</a:t>
            </a:r>
            <a:endParaRPr lang="ru-RU" sz="3600" dirty="0"/>
          </a:p>
        </p:txBody>
      </p:sp>
      <p:pic>
        <p:nvPicPr>
          <p:cNvPr id="4" name="Содержимое 4" descr="IMG_3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1" y="1752600"/>
            <a:ext cx="3962400" cy="4953000"/>
          </a:xfrm>
        </p:spPr>
      </p:pic>
      <p:pic>
        <p:nvPicPr>
          <p:cNvPr id="7" name="Рисунок 6" descr="IMG_323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 rot="5400000">
            <a:off x="4343400" y="2209800"/>
            <a:ext cx="49530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6106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/>
              <a:t>Тип проекта:</a:t>
            </a:r>
            <a:r>
              <a:rPr lang="ru-RU" sz="4000" dirty="0" smtClean="0"/>
              <a:t>  </a:t>
            </a:r>
            <a:r>
              <a:rPr lang="ru-RU" sz="2800" dirty="0" smtClean="0"/>
              <a:t>информационно-      ориентированный.     </a:t>
            </a:r>
            <a:r>
              <a:rPr lang="ru-RU" sz="1600" dirty="0" smtClean="0"/>
              <a:t>                                             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r>
              <a:rPr lang="ru-RU" sz="3600" b="1" dirty="0" smtClean="0"/>
              <a:t>Вид проекта:</a:t>
            </a:r>
            <a:br>
              <a:rPr lang="ru-RU" sz="3600" b="1" dirty="0" smtClean="0"/>
            </a:br>
            <a:r>
              <a:rPr lang="ru-RU" sz="2800" dirty="0" smtClean="0"/>
              <a:t>групповой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2800" b="1" dirty="0" smtClean="0"/>
              <a:t> </a:t>
            </a:r>
            <a:r>
              <a:rPr lang="ru-RU" sz="3600" b="1" dirty="0" smtClean="0"/>
              <a:t>Срок реализации проекта: </a:t>
            </a:r>
            <a:br>
              <a:rPr lang="ru-RU" sz="3600" b="1" dirty="0" smtClean="0"/>
            </a:br>
            <a:r>
              <a:rPr lang="ru-RU" sz="1600" b="1" dirty="0" smtClean="0"/>
              <a:t> </a:t>
            </a:r>
            <a:r>
              <a:rPr lang="ru-RU" sz="2800" dirty="0" smtClean="0"/>
              <a:t>краткосрочный ( 4 неделя ноября). </a:t>
            </a:r>
            <a:r>
              <a:rPr lang="ru-RU" sz="1600" dirty="0" smtClean="0"/>
              <a:t>                               </a:t>
            </a:r>
            <a:br>
              <a:rPr lang="ru-RU" sz="1600" dirty="0" smtClean="0"/>
            </a:br>
            <a:r>
              <a:rPr lang="ru-RU" sz="3600" b="1" dirty="0" smtClean="0"/>
              <a:t>Участники проекта: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800" dirty="0" smtClean="0"/>
              <a:t>дети, родители, воспитатели.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3600" b="1" dirty="0" smtClean="0"/>
              <a:t>Возраст детей 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800" dirty="0" smtClean="0"/>
              <a:t>средняя группа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ПОДВИЖНЫЕ ИГРЫ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447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atang" pitchFamily="18" charset="-127"/>
                <a:ea typeface="Batang" pitchFamily="18" charset="-127"/>
              </a:rPr>
              <a:t>«</a:t>
            </a:r>
            <a:r>
              <a:rPr lang="ru-RU" sz="3600" dirty="0" err="1" smtClean="0">
                <a:latin typeface="Batang" pitchFamily="18" charset="-127"/>
                <a:ea typeface="Batang" pitchFamily="18" charset="-127"/>
              </a:rPr>
              <a:t>Совушка</a:t>
            </a:r>
            <a:r>
              <a:rPr lang="ru-RU" sz="3600" dirty="0" smtClean="0">
                <a:latin typeface="Batang" pitchFamily="18" charset="-127"/>
                <a:ea typeface="Batang" pitchFamily="18" charset="-127"/>
              </a:rPr>
              <a:t> – Сова»</a:t>
            </a:r>
            <a:endParaRPr lang="ru-RU" sz="36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Содержимое 6" descr="IMG_3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0"/>
            <a:ext cx="3581400" cy="4343400"/>
          </a:xfrm>
        </p:spPr>
      </p:pic>
      <p:pic>
        <p:nvPicPr>
          <p:cNvPr id="9" name="Рисунок 8" descr="IMG_3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2286000"/>
            <a:ext cx="362712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«Воробушки и автомобиль»</a:t>
            </a:r>
            <a:endParaRPr lang="ru-RU" sz="3600" dirty="0"/>
          </a:p>
        </p:txBody>
      </p:sp>
      <p:pic>
        <p:nvPicPr>
          <p:cNvPr id="7" name="Содержимое 6" descr="IMG_3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828800"/>
            <a:ext cx="4312709" cy="4525963"/>
          </a:xfrm>
        </p:spPr>
      </p:pic>
      <p:pic>
        <p:nvPicPr>
          <p:cNvPr id="9" name="Рисунок 8" descr="IMG_3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590800"/>
            <a:ext cx="3115733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НЕПОСРЕДСТВЕННО – образовательная деятельность</a:t>
            </a:r>
            <a:br>
              <a:rPr lang="ru-RU" sz="2800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</a:br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ЛЕПКА «ПТИЧКА»</a:t>
            </a:r>
            <a:br>
              <a:rPr lang="ru-RU" sz="2800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</a:br>
            <a:endParaRPr lang="ru-RU" sz="2800" dirty="0">
              <a:ln>
                <a:solidFill>
                  <a:schemeClr val="tx1"/>
                </a:solidFill>
              </a:ln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" name="Содержимое 8" descr="IMG_20161116_09350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4344988" cy="5029200"/>
          </a:xfrm>
        </p:spPr>
      </p:pic>
      <p:pic>
        <p:nvPicPr>
          <p:cNvPr id="10" name="Содержимое 9" descr="IMG_20161116_09362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600200"/>
            <a:ext cx="4346575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61116_11492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400" y="304800"/>
            <a:ext cx="4192588" cy="6324600"/>
          </a:xfrm>
          <a:prstGeom prst="roundRect">
            <a:avLst/>
          </a:prstGeom>
        </p:spPr>
      </p:pic>
      <p:pic>
        <p:nvPicPr>
          <p:cNvPr id="8" name="Содержимое 7" descr="IMG_20161116_13024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304800"/>
            <a:ext cx="4270375" cy="632459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Познавательное развитие «Зимующие птицы»</a:t>
            </a:r>
            <a:endParaRPr lang="ru-RU" dirty="0"/>
          </a:p>
        </p:txBody>
      </p:sp>
      <p:pic>
        <p:nvPicPr>
          <p:cNvPr id="7" name="Содержимое 6" descr="DSC047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2133600"/>
            <a:ext cx="4040188" cy="3030141"/>
          </a:xfrm>
        </p:spPr>
      </p:pic>
      <p:pic>
        <p:nvPicPr>
          <p:cNvPr id="8" name="Содержимое 7" descr="DSC047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00600" y="3048000"/>
            <a:ext cx="4041775" cy="303133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АППЛИКАЦИЯ «ВОРОБЕЙ»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Содержимое 6" descr="DSC047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4040188" cy="5257800"/>
          </a:xfrm>
          <a:prstGeom prst="roundRect">
            <a:avLst/>
          </a:prstGeom>
        </p:spPr>
      </p:pic>
      <p:pic>
        <p:nvPicPr>
          <p:cNvPr id="8" name="Содержимое 7" descr="DSC0472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219200"/>
            <a:ext cx="4041775" cy="525779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47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4040188" cy="6172200"/>
          </a:xfrm>
          <a:prstGeom prst="roundRect">
            <a:avLst/>
          </a:prstGeom>
        </p:spPr>
      </p:pic>
      <p:pic>
        <p:nvPicPr>
          <p:cNvPr id="8" name="Содержимое 7" descr="DSC0476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457200"/>
            <a:ext cx="4041775" cy="60960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РИСОВАНИЕ « СНЕГИРИ И СИНИЧКИ»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Содержимое 6" descr="IMG_20161118_08005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800" y="1676400"/>
            <a:ext cx="4192588" cy="4800600"/>
          </a:xfrm>
        </p:spPr>
      </p:pic>
      <p:pic>
        <p:nvPicPr>
          <p:cNvPr id="8" name="Содержимое 7" descr="DSC047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676400"/>
            <a:ext cx="4270375" cy="4800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Наблюдения</a:t>
            </a:r>
            <a:endParaRPr lang="ru-RU" dirty="0"/>
          </a:p>
        </p:txBody>
      </p:sp>
      <p:pic>
        <p:nvPicPr>
          <p:cNvPr id="7" name="Содержимое 6" descr="IMG_3277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203200" y="2032000"/>
            <a:ext cx="4673600" cy="35052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3400" y="5943600"/>
            <a:ext cx="4041775" cy="639762"/>
          </a:xfrm>
        </p:spPr>
        <p:txBody>
          <a:bodyPr/>
          <a:lstStyle/>
          <a:p>
            <a:r>
              <a:rPr lang="ru-RU" dirty="0" smtClean="0"/>
              <a:t>Следы птиц на снегу</a:t>
            </a:r>
            <a:endParaRPr lang="ru-RU" dirty="0"/>
          </a:p>
        </p:txBody>
      </p:sp>
      <p:pic>
        <p:nvPicPr>
          <p:cNvPr id="14" name="Содержимое 13" descr="IMG_32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371600"/>
            <a:ext cx="4114801" cy="4724399"/>
          </a:xfrm>
        </p:spPr>
      </p:pic>
      <p:sp>
        <p:nvSpPr>
          <p:cNvPr id="15" name="Текст 4"/>
          <p:cNvSpPr>
            <a:spLocks noGrp="1"/>
          </p:cNvSpPr>
          <p:nvPr>
            <p:ph type="body" sz="quarter" idx="3"/>
          </p:nvPr>
        </p:nvSpPr>
        <p:spPr>
          <a:xfrm>
            <a:off x="4953000" y="6019800"/>
            <a:ext cx="3965575" cy="639762"/>
          </a:xfrm>
        </p:spPr>
        <p:txBody>
          <a:bodyPr/>
          <a:lstStyle/>
          <a:p>
            <a:r>
              <a:rPr lang="ru-RU" dirty="0" smtClean="0"/>
              <a:t>Птицы у кормушки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381000"/>
            <a:ext cx="5029200" cy="1143000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Работа с родителями: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Содержимое 7" descr="IMG_20160119_08221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400800" y="2906712"/>
            <a:ext cx="2743200" cy="3951288"/>
          </a:xfrm>
        </p:spPr>
      </p:pic>
      <p:pic>
        <p:nvPicPr>
          <p:cNvPr id="9" name="Рисунок 8" descr="IMG_20160119_144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33800" cy="3962400"/>
          </a:xfrm>
          <a:prstGeom prst="rect">
            <a:avLst/>
          </a:prstGeom>
        </p:spPr>
      </p:pic>
      <p:pic>
        <p:nvPicPr>
          <p:cNvPr id="7" name="Содержимое 6" descr="IMG_20160119_07205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05200" y="1828800"/>
            <a:ext cx="2963466" cy="3951288"/>
          </a:xfrm>
        </p:spPr>
      </p:pic>
      <p:sp>
        <p:nvSpPr>
          <p:cNvPr id="10" name="TextBox 9"/>
          <p:cNvSpPr txBox="1"/>
          <p:nvPr/>
        </p:nvSpPr>
        <p:spPr>
          <a:xfrm>
            <a:off x="0" y="5105400"/>
            <a:ext cx="342900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Изготовление кормушек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6106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>Актуальность:</a:t>
            </a:r>
            <a:r>
              <a:rPr lang="ru-RU" sz="5300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200" dirty="0" smtClean="0"/>
              <a:t>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 </a:t>
            </a:r>
            <a:r>
              <a:rPr lang="ru-RU" sz="2200" b="1" dirty="0" smtClean="0"/>
              <a:t>	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Тема проекта выбрана нами не случайно. Ведь именно птицы окружают нас круглый год, принося людям пользу и радость. Зима - суровое время года, а для птиц самая тяжелая пора. Холод птицам не страшен, им  страшен голод. В поисках пищи многие птицы жмутся к человеческому жилью. Регулярная ежедневная зимняя подкормка птиц может спасти довольно много птичьих жизней, а помочь птицам выжить могут только люди. И поэтому мы захотели узнать как можно больше о зимующих птицах, их повадках и образе жизни, а также правилах  их кормления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 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1600"/>
            <a:ext cx="3505200" cy="338296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Выставка рисунков детей и родителей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Содержимое 6" descr="DSC047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971799" y="685799"/>
            <a:ext cx="6858000" cy="54864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Изготовление эмблем для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итогово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й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викторины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" name="Содержимое 8" descr="DSC047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38600" y="3810000"/>
            <a:ext cx="4038600" cy="2915841"/>
          </a:xfrm>
          <a:prstGeom prst="roundRect">
            <a:avLst/>
          </a:prstGeom>
        </p:spPr>
      </p:pic>
      <p:pic>
        <p:nvPicPr>
          <p:cNvPr id="10" name="Содержимое 9" descr="DSC0476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81000" y="1600200"/>
            <a:ext cx="3428999" cy="2571749"/>
          </a:xfrm>
          <a:prstGeom prst="roundRect">
            <a:avLst/>
          </a:prstGeom>
        </p:spPr>
      </p:pic>
      <p:pic>
        <p:nvPicPr>
          <p:cNvPr id="11" name="Рисунок 10" descr="DSC047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524000"/>
            <a:ext cx="2844800" cy="21336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Викторина - развлечение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«Наши пернатые друзья»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4" name="Содержимое 23" descr="IMG_32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4040188" cy="4191000"/>
          </a:xfrm>
          <a:prstGeom prst="roundRect">
            <a:avLst/>
          </a:prstGeom>
        </p:spPr>
      </p:pic>
      <p:pic>
        <p:nvPicPr>
          <p:cNvPr id="28" name="Содержимое 27" descr="IMG_32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645022" y="2133598"/>
            <a:ext cx="4041775" cy="419100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32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2971800" cy="3352800"/>
          </a:xfrm>
          <a:prstGeom prst="roundRect">
            <a:avLst/>
          </a:prstGeom>
        </p:spPr>
      </p:pic>
      <p:pic>
        <p:nvPicPr>
          <p:cNvPr id="8" name="Содержимое 7" descr="IMG_326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28280"/>
          <a:stretch>
            <a:fillRect/>
          </a:stretch>
        </p:blipFill>
        <p:spPr>
          <a:xfrm>
            <a:off x="5638800" y="152400"/>
            <a:ext cx="3263114" cy="3412331"/>
          </a:xfrm>
          <a:prstGeom prst="roundRect">
            <a:avLst/>
          </a:prstGeom>
        </p:spPr>
      </p:pic>
      <p:pic>
        <p:nvPicPr>
          <p:cNvPr id="11" name="Рисунок 10" descr="IMG_3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3733800"/>
            <a:ext cx="3657600" cy="29718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Спасибо за внимание!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Содержимое 6" descr="IMG_20161114_10280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1828800"/>
            <a:ext cx="7848600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Цель проекта: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Формирование экологических знаний о зимующих птицах и ответственного, бережного отношения к ним.</a:t>
            </a:r>
            <a:br>
              <a:rPr lang="ru-RU" sz="2800" dirty="0" smtClean="0"/>
            </a:br>
            <a:r>
              <a:rPr lang="ru-RU" sz="4000" b="1" dirty="0" smtClean="0"/>
              <a:t>Проблема: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Многие дети среднего дошкольного возраста не знают названий птиц, обитающих на территории своего края, особенностей их существования и необходимости им помогать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Задачи проекта: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Воспитательная: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воспитывать у детей бережное отношение к живой природе, потребность в заботе о птицах.</a:t>
            </a:r>
            <a:br>
              <a:rPr lang="ru-RU" sz="2800" dirty="0" smtClean="0"/>
            </a:br>
            <a:r>
              <a:rPr lang="ru-RU" sz="2800" b="1" dirty="0" smtClean="0"/>
              <a:t>Обучающая: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сформировать у детей начальные представления о зимующих птицах родного края, особенностях их образа жизни, питания, расширять кругозор детей и  словарный запас.</a:t>
            </a:r>
            <a:br>
              <a:rPr lang="ru-RU" sz="2800" dirty="0" smtClean="0"/>
            </a:br>
            <a:r>
              <a:rPr lang="ru-RU" sz="2800" b="1" dirty="0" smtClean="0"/>
              <a:t>Развивающая: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развивать интерес к объектам живой природы, продолжать работу над развитием творческих способностей детей.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I этап – Организационно-подготовительный: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Определение темы исходя из интереса и знаний детей.</a:t>
            </a:r>
            <a:br>
              <a:rPr lang="ru-RU" sz="2800" dirty="0" smtClean="0"/>
            </a:br>
            <a:r>
              <a:rPr lang="ru-RU" sz="2800" dirty="0" smtClean="0"/>
              <a:t>- Сбор и анализ литературы по данной теме.</a:t>
            </a:r>
            <a:br>
              <a:rPr lang="ru-RU" sz="2800" dirty="0" smtClean="0"/>
            </a:br>
            <a:r>
              <a:rPr lang="ru-RU" sz="2800" dirty="0" smtClean="0"/>
              <a:t>- Планирование предстоящей деятельности, направленной на реализацию проекта.</a:t>
            </a:r>
            <a:br>
              <a:rPr lang="ru-RU" sz="2800" dirty="0" smtClean="0"/>
            </a:br>
            <a:r>
              <a:rPr lang="ru-RU" sz="2800" dirty="0" smtClean="0"/>
              <a:t>- Обеспечение дидактическим материалом.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I</a:t>
            </a:r>
            <a:r>
              <a:rPr lang="en-US" sz="3600" b="1" dirty="0" smtClean="0"/>
              <a:t>I</a:t>
            </a:r>
            <a:r>
              <a:rPr lang="ru-RU" sz="3600" b="1" dirty="0" smtClean="0"/>
              <a:t> этап – Планирование.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III этап – Заключительный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Оформление результата в виде презентации:                                                          </a:t>
            </a:r>
            <a:br>
              <a:rPr lang="ru-RU" sz="2800" dirty="0" smtClean="0"/>
            </a:br>
            <a:r>
              <a:rPr lang="ru-RU" sz="2800" dirty="0" smtClean="0"/>
              <a:t> Выставка детских работ; </a:t>
            </a:r>
            <a:br>
              <a:rPr lang="ru-RU" sz="2800" dirty="0" smtClean="0"/>
            </a:br>
            <a:r>
              <a:rPr lang="ru-RU" sz="2800" dirty="0" smtClean="0"/>
              <a:t> Создание фотоальбома  по результатам проекта;</a:t>
            </a:r>
            <a:br>
              <a:rPr lang="ru-RU" sz="2800" dirty="0" smtClean="0"/>
            </a:br>
            <a:r>
              <a:rPr lang="ru-RU" sz="2800" dirty="0" smtClean="0"/>
              <a:t> Развешивание кормушек, сделанных родителями;</a:t>
            </a:r>
            <a:br>
              <a:rPr lang="ru-RU" sz="2800" dirty="0" smtClean="0"/>
            </a:br>
            <a:r>
              <a:rPr lang="ru-RU" sz="2800" dirty="0" smtClean="0"/>
              <a:t>Выставка работ родителей и детей «Рисуем зимующих птиц».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53_full_hd_wall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246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Ожидаемые результаты по проекту: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— для детей: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Сформировать у детей представления о зимующих птицах в процессе реализации проекта;</a:t>
            </a:r>
            <a:br>
              <a:rPr lang="ru-RU" sz="2000" dirty="0" smtClean="0"/>
            </a:br>
            <a:r>
              <a:rPr lang="ru-RU" sz="2000" dirty="0" smtClean="0"/>
              <a:t>Продолжать формировать у детей навыки социального поведения;</a:t>
            </a:r>
            <a:br>
              <a:rPr lang="ru-RU" sz="2000" dirty="0" smtClean="0"/>
            </a:br>
            <a:r>
              <a:rPr lang="ru-RU" sz="2000" dirty="0" smtClean="0"/>
              <a:t>Повышение познавательной активности.</a:t>
            </a:r>
            <a:br>
              <a:rPr lang="ru-RU" sz="2000" dirty="0" smtClean="0"/>
            </a:br>
            <a:r>
              <a:rPr lang="ru-RU" sz="2000" b="1" dirty="0" smtClean="0"/>
              <a:t>— для педагогов: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Повышение уровня педагогической компетентности в освоении современных образовательных технологий;</a:t>
            </a:r>
            <a:br>
              <a:rPr lang="ru-RU" sz="2000" dirty="0" smtClean="0"/>
            </a:br>
            <a:r>
              <a:rPr lang="ru-RU" sz="2000" dirty="0" smtClean="0"/>
              <a:t>Систематизация и повышение качества работы с детьми по развитию познавательно-исследовательских способностей через различные виды продуктивной деятельности;</a:t>
            </a:r>
            <a:br>
              <a:rPr lang="ru-RU" sz="2000" dirty="0" smtClean="0"/>
            </a:br>
            <a:r>
              <a:rPr lang="ru-RU" sz="2000" dirty="0" smtClean="0"/>
              <a:t>Создание информационно - методических материалов по данной теме.</a:t>
            </a:r>
            <a:br>
              <a:rPr lang="ru-RU" sz="2000" dirty="0" smtClean="0"/>
            </a:br>
            <a:r>
              <a:rPr lang="ru-RU" sz="2000" b="1" dirty="0" smtClean="0"/>
              <a:t>— для родителей: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Установление партнерских отношений родителей и педагогов в совместной организации жизни группы.</a:t>
            </a:r>
            <a:br>
              <a:rPr lang="ru-RU" sz="2000" dirty="0" smtClean="0"/>
            </a:br>
            <a:r>
              <a:rPr lang="ru-RU" sz="2000" dirty="0" smtClean="0"/>
              <a:t>Активное вовлечение в совместную деятельность родителей и детей по данной теме.</a:t>
            </a:r>
            <a:br>
              <a:rPr lang="ru-RU" sz="2000" dirty="0" smtClean="0"/>
            </a:br>
            <a:r>
              <a:rPr lang="ru-RU" sz="2000" dirty="0" smtClean="0"/>
              <a:t>Бережное отношение к продуктам детского творчества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143</Words>
  <PresentationFormat>Экран (4:3)</PresentationFormat>
  <Paragraphs>38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Проект  «Будем птицам помогать!» </vt:lpstr>
      <vt:lpstr>Тип проекта:  информационно-      ориентированный.                                                    Вид проекта: групповой   Срок реализации проекта:   краткосрочный ( 4 неделя ноября).                                 Участники проекта: дети, родители, воспитатели.  Возраст детей : средняя группа</vt:lpstr>
      <vt:lpstr>Актуальность:  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    Тема проекта выбрана нами не случайно. Ведь именно птицы окружают нас круглый год, принося людям пользу и радость. Зима - суровое время года, а для птиц самая тяжелая пора. Холод птицам не страшен, им  страшен голод. В поисках пищи многие птицы жмутся к человеческому жилью. Регулярная ежедневная зимняя подкормка птиц может спасти довольно много птичьих жизней, а помочь птицам выжить могут только люди. И поэтому мы захотели узнать как можно больше о зимующих птицах, их повадках и образе жизни, а также правилах  их кормления.  </vt:lpstr>
      <vt:lpstr>Цель проекта: Формирование экологических знаний о зимующих птицах и ответственного, бережного отношения к ним. Проблема: Многие дети среднего дошкольного возраста не знают названий птиц, обитающих на территории своего края, особенностей их существования и необходимости им помогать</vt:lpstr>
      <vt:lpstr>Задачи проекта: Воспитательная: воспитывать у детей бережное отношение к живой природе, потребность в заботе о птицах. Обучающая: сформировать у детей начальные представления о зимующих птицах родного края, особенностях их образа жизни, питания, расширять кругозор детей и  словарный запас. Развивающая: развивать интерес к объектам живой природы, продолжать работу над развитием творческих способностей детей.</vt:lpstr>
      <vt:lpstr>I этап – Организационно-подготовительный: - Определение темы исходя из интереса и знаний детей. - Сбор и анализ литературы по данной теме. - Планирование предстоящей деятельности, направленной на реализацию проекта. - Обеспечение дидактическим материалом. </vt:lpstr>
      <vt:lpstr>II этап – Планирование.</vt:lpstr>
      <vt:lpstr>III этап – Заключительный Оформление результата в виде презентации:                                                            Выставка детских работ;   Создание фотоальбома  по результатам проекта;  Развешивание кормушек, сделанных родителями; Выставка работ родителей и детей «Рисуем зимующих птиц».</vt:lpstr>
      <vt:lpstr>Ожидаемые результаты по проекту: — для детей: Сформировать у детей представления о зимующих птицах в процессе реализации проекта; Продолжать формировать у детей навыки социального поведения; Повышение познавательной активности. — для педагогов: Повышение уровня педагогической компетентности в освоении современных образовательных технологий; Систематизация и повышение качества работы с детьми по развитию познавательно-исследовательских способностей через различные виды продуктивной деятельности; Создание информационно - методических материалов по данной теме. — для родителей: Установление партнерских отношений родителей и педагогов в совместной организации жизни группы. Активное вовлечение в совместную деятельность родителей и детей по данной теме. Бережное отношение к продуктам детского творчества. </vt:lpstr>
      <vt:lpstr>Результаты реализации проекта: Работа в рамках проекта получалась интересной, увлекательной и познавательной для всех участников проекта. Многие родители приняли активное участие в изготовлении кормушек, принесли различный корм для птиц, иллюстрации и раскраски для детей в группу Дети с большим удовольствием слушали рассказы, сказки, стихи о зимующих птицах, отгадывали загадки, играли в разные дидактические и подвижные игры с удовольствием, рисовали птиц, раскрашивали картинки по теме. Проект позволил расширить кругозор детей о зимующих птицах, у детей сформировалась  любознательность, познавательная активность.  В группе пополнилась предметно-развивающая среда: литературой, иллюстрациями, конспектами, наблюдениями. Цель и задачи, поставленные в начале проекта, выполнены.  </vt:lpstr>
      <vt:lpstr>ПРИЛОЖЕНИЕ К ПРОЕКТУ</vt:lpstr>
      <vt:lpstr>Уважаемые родители!   Приглашаем Вас к активному участию в проекте «Будем птицам помогать».  Проект формирует у детей младшего дошкольного возраста экологические знания о живой природе , о зимующих птицах, их повадках и образе жизни. </vt:lpstr>
      <vt:lpstr>РАЗВИВАЮЩАЯ СРЕДА</vt:lpstr>
      <vt:lpstr>Слайд 14</vt:lpstr>
      <vt:lpstr>Слайд 15</vt:lpstr>
      <vt:lpstr>Рассматривание иллюстраций</vt:lpstr>
      <vt:lpstr>Слайд 17</vt:lpstr>
      <vt:lpstr>ДИДАКТИЧЕСКИЕ ИГРЫ</vt:lpstr>
      <vt:lpstr>«Собери птицу из частей»</vt:lpstr>
      <vt:lpstr>ПОДВИЖНЫЕ ИГРЫ</vt:lpstr>
      <vt:lpstr>«Воробушки и автомобиль»</vt:lpstr>
      <vt:lpstr>НЕПОСРЕДСТВЕННО – образовательная деятельность ЛЕПКА «ПТИЧКА» </vt:lpstr>
      <vt:lpstr>Слайд 23</vt:lpstr>
      <vt:lpstr>Познавательное развитие «Зимующие птицы»</vt:lpstr>
      <vt:lpstr>АППЛИКАЦИЯ «ВОРОБЕЙ»</vt:lpstr>
      <vt:lpstr>Слайд 26</vt:lpstr>
      <vt:lpstr>РИСОВАНИЕ « СНЕГИРИ И СИНИЧКИ»</vt:lpstr>
      <vt:lpstr>Наблюдения</vt:lpstr>
      <vt:lpstr>Работа с родителями:</vt:lpstr>
      <vt:lpstr>Выставка рисунков детей и родителей</vt:lpstr>
      <vt:lpstr>Изготовление эмблем для итоговой викторины</vt:lpstr>
      <vt:lpstr>Викторина - развлечение  «Наши пернатые друзья»</vt:lpstr>
      <vt:lpstr>Слайд 33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Радуга</dc:creator>
  <cp:lastModifiedBy>Радуга</cp:lastModifiedBy>
  <cp:revision>32</cp:revision>
  <dcterms:created xsi:type="dcterms:W3CDTF">2016-11-23T10:23:28Z</dcterms:created>
  <dcterms:modified xsi:type="dcterms:W3CDTF">2016-11-25T10:22:01Z</dcterms:modified>
</cp:coreProperties>
</file>