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632AFA-A314-41EB-8392-78FA60603BE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EF304A-5557-4CAB-B7B7-ABDBBE46A2A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728792" cy="2769840"/>
          </a:xfrm>
        </p:spPr>
        <p:txBody>
          <a:bodyPr>
            <a:normAutofit/>
          </a:bodyPr>
          <a:lstStyle/>
          <a:p>
            <a:r>
              <a:rPr lang="ru-RU" dirty="0" smtClean="0"/>
              <a:t>(наглядное пособие для развития познавательных процессов, элементарных математических представлений, мелкой моторики)</a:t>
            </a:r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Климова Н.А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«Развивающий куб»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0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Развиваем сенсорное представление, тонкие мышечные движения пальцев рук.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66169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9110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89614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Развиваем зрительное восприятие, образное мышление, воображение, </a:t>
            </a:r>
            <a:r>
              <a:rPr lang="ru-RU" sz="1600" b="1" dirty="0" err="1" smtClean="0"/>
              <a:t>стереогноз</a:t>
            </a:r>
            <a:r>
              <a:rPr lang="ru-RU" sz="1600" b="1" dirty="0" smtClean="0"/>
              <a:t>, представление о геометрических фигурах , цифрах, мелкую моторику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4126"/>
            <a:ext cx="4038600" cy="301648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204126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6219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Развиваем точные движения мышц руки, зрительное восприятие,  ориентацию на плоскости.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66169"/>
            <a:ext cx="4038600" cy="2692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0698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Развиваем тактильные ощущения, мелкую моторику, порядковый и количественный счёт.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34766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Развиваем мелкую моторику, зрительное и слуховое восприятие.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66169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9717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Развиваем мелкую моторику, счет, сенсорное восприятие.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66169"/>
            <a:ext cx="4038600" cy="2692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7052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 весело играем!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29" y="2304415"/>
            <a:ext cx="4035829" cy="3017520"/>
          </a:xfrm>
        </p:spPr>
      </p:pic>
    </p:spTree>
    <p:extLst>
      <p:ext uri="{BB962C8B-B14F-4D97-AF65-F5344CB8AC3E}">
        <p14:creationId xmlns:p14="http://schemas.microsoft.com/office/powerpoint/2010/main" val="39794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 внимание!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</a:t>
            </a:r>
            <a:r>
              <a:rPr lang="ru-RU" sz="6600" dirty="0" smtClean="0"/>
              <a:t>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7254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585858"/>
      </a:dk1>
      <a:lt1>
        <a:sysClr val="window" lastClr="FCFCFC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</TotalTime>
  <Words>108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«Развивающий куб»</vt:lpstr>
      <vt:lpstr>Развиваем сенсорное представление, тонкие мышечные движения пальцев рук.</vt:lpstr>
      <vt:lpstr>Развиваем зрительное восприятие, образное мышление, воображение, стереогноз, представление о геометрических фигурах , цифрах, мелкую моторику.</vt:lpstr>
      <vt:lpstr>Развиваем точные движения мышц руки, зрительное восприятие,  ориентацию на плоскости.</vt:lpstr>
      <vt:lpstr>Развиваем тактильные ощущения, мелкую моторику, порядковый и количественный счёт.</vt:lpstr>
      <vt:lpstr>Развиваем мелкую моторику, зрительное и слуховое восприятие.</vt:lpstr>
      <vt:lpstr>Развиваем мелкую моторику, счет, сенсорное восприятие.</vt:lpstr>
      <vt:lpstr>И  весело играем!</vt:lpstr>
      <vt:lpstr>Спасибо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«Развивающий куб»</dc:title>
  <dc:creator>Пользователь Windows</dc:creator>
  <cp:lastModifiedBy>Пользователь Windows</cp:lastModifiedBy>
  <cp:revision>7</cp:revision>
  <dcterms:created xsi:type="dcterms:W3CDTF">2016-02-23T14:57:55Z</dcterms:created>
  <dcterms:modified xsi:type="dcterms:W3CDTF">2016-04-28T18:26:47Z</dcterms:modified>
</cp:coreProperties>
</file>