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7" r:id="rId19"/>
    <p:sldId id="288" r:id="rId20"/>
    <p:sldId id="276" r:id="rId21"/>
    <p:sldId id="289" r:id="rId22"/>
    <p:sldId id="279" r:id="rId23"/>
    <p:sldId id="281" r:id="rId24"/>
    <p:sldId id="282" r:id="rId25"/>
    <p:sldId id="283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86619-0CD1-41AA-A9B6-F290F7478553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E408B-6035-4420-A755-EBE2CE202ED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E408B-6035-4420-A755-EBE2CE202ED5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142984"/>
            <a:ext cx="8501122" cy="178010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Артикуляционная гимнастика 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smtClean="0">
                <a:solidFill>
                  <a:srgbClr val="FFFF00"/>
                </a:solidFill>
              </a:rPr>
              <a:t>В 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гостях у бабушки и </a:t>
            </a:r>
            <a:r>
              <a:rPr lang="ru-RU" b="1" dirty="0" smtClean="0">
                <a:solidFill>
                  <a:srgbClr val="FFFF00"/>
                </a:solidFill>
              </a:rPr>
              <a:t>дедушки»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071810"/>
            <a:ext cx="6400800" cy="3143272"/>
          </a:xfrm>
        </p:spPr>
        <p:txBody>
          <a:bodyPr>
            <a:noAutofit/>
          </a:bodyPr>
          <a:lstStyle/>
          <a:p>
            <a:endParaRPr lang="ru-RU" sz="24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Подготовила :</a:t>
            </a: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учитель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– логопед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МБД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У  «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десский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детски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й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сад»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Носова Евгения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Александровна</a:t>
            </a:r>
          </a:p>
          <a:p>
            <a:endParaRPr lang="ru-RU" sz="2400" b="1" i="1" dirty="0" smtClean="0">
              <a:solidFill>
                <a:srgbClr val="FFFF66"/>
              </a:solidFill>
            </a:endParaRPr>
          </a:p>
          <a:p>
            <a:endParaRPr lang="ru-RU" sz="2400" b="1" i="1" dirty="0" smtClean="0">
              <a:solidFill>
                <a:srgbClr val="FFFF66"/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2016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г.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77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ГУБЫ СОЖМЁМ МЫ, И РОТ ПРОПОЛОЩЕМ </a:t>
            </a:r>
          </a:p>
        </p:txBody>
      </p:sp>
      <p:pic>
        <p:nvPicPr>
          <p:cNvPr id="4" name="Picture 2" descr="C:\Users\Админ\Desktop\носова\Носова\SAM_0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80" y="1919251"/>
            <a:ext cx="6429488" cy="4822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6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 САМОВАРОМ ПЫХТИМ, ЧТО ЕСТЬ МОЧИ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3061952" cy="430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63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866536"/>
          </a:xfrm>
        </p:spPr>
        <p:txBody>
          <a:bodyPr>
            <a:normAutofit/>
          </a:bodyPr>
          <a:lstStyle/>
          <a:p>
            <a:r>
              <a:rPr lang="ru-RU" sz="3600" dirty="0"/>
              <a:t>БЛЮДЦА ПОСТАВИМ - ПОЛОЖАТ БЛИНЫ НАМ (широкий язык лежит на нижней губе).</a:t>
            </a:r>
          </a:p>
        </p:txBody>
      </p:sp>
      <p:pic>
        <p:nvPicPr>
          <p:cNvPr id="9219" name="Picture 3" descr="C:\Users\Админ\Desktop\носова\Носова\SAM_0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59478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95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ДУЕМ НА БЛИНЧИК — НЕ В ЩЁКИ, НЕ МИМО</a:t>
            </a:r>
          </a:p>
        </p:txBody>
      </p:sp>
      <p:pic>
        <p:nvPicPr>
          <p:cNvPr id="10242" name="Picture 2" descr="C:\Users\Админ\Desktop\носова\Носова\SAM_0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24" y="1772816"/>
            <a:ext cx="6613990" cy="49604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93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БЛИНЧИК ЖУЁМ, ЗАВЕРНЁМ И ПРИКУСИМ </a:t>
            </a:r>
          </a:p>
        </p:txBody>
      </p:sp>
      <p:pic>
        <p:nvPicPr>
          <p:cNvPr id="11266" name="Picture 2" descr="C:\Users\Админ\Desktop\носова\Носова\SAM_0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51" y="1772816"/>
            <a:ext cx="6632463" cy="4974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94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БЛИНЧИК С ВАРЕНЬЕМ МАЛИНОВЫМ ВКУСНЫМ </a:t>
            </a:r>
          </a:p>
        </p:txBody>
      </p:sp>
      <p:pic>
        <p:nvPicPr>
          <p:cNvPr id="12290" name="Picture 2" descr="C:\Users\Админ\Desktop\носова\Носова\SAM_0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80" y="1916832"/>
            <a:ext cx="6432714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938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ЧАШКИ ПОСТАВИМ, ЧТОБ ЧАЮ НАЛИЛИ </a:t>
            </a:r>
          </a:p>
        </p:txBody>
      </p:sp>
      <p:pic>
        <p:nvPicPr>
          <p:cNvPr id="13314" name="Picture 2" descr="C:\Users\Админ\Desktop\носова\Носова\SAM_0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7406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25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 НОС ПОДУЛИ - МЫ ЧАЙ ОСТУДИЛИ </a:t>
            </a:r>
          </a:p>
        </p:txBody>
      </p:sp>
      <p:pic>
        <p:nvPicPr>
          <p:cNvPr id="14338" name="Picture 2" descr="C:\Users\Админ\Desktop\носова\Носова\SAM_0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80" y="1700808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316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/>
          </a:bodyPr>
          <a:lstStyle/>
          <a:p>
            <a:r>
              <a:rPr lang="ru-RU" sz="3600" dirty="0"/>
              <a:t>ЧАЮ ПОПИЛИ — НИКТО НЕ ОБИЖЕН («чашечка» двигается вперёд-назад).</a:t>
            </a:r>
          </a:p>
        </p:txBody>
      </p:sp>
      <p:pic>
        <p:nvPicPr>
          <p:cNvPr id="15364" name="Picture 4" descr="C:\Users\Админ\Desktop\носова\Носова\SAM_066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969419"/>
            <a:ext cx="3822700" cy="286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Админ\Desktop\носова\Носова\SAM_064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969419"/>
            <a:ext cx="3822700" cy="286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75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ВКУСНЫЙ БЫЛ ЗАВТРАК - МЫ ГУБКИ ОБЛИЖЕМ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\Desktop\носова\Носова\SAM_06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00808"/>
            <a:ext cx="6336703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6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Жили были дедушка и бабушка.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472608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78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ДЕДУШКА СДЕЛАЛ ДЛЯ ВНУКОВ КАЧЕЛИ, ВСЕ МЫ НА НИХ ПОКАЧАТЬСЯ УСПЕЛИ</a:t>
            </a:r>
            <a:endParaRPr lang="ru-RU" sz="3600" dirty="0"/>
          </a:p>
        </p:txBody>
      </p:sp>
      <p:pic>
        <p:nvPicPr>
          <p:cNvPr id="4" name="Picture 2" descr="C:\Users\Админ\Desktop\носова\Носова\SAM_0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80" y="1919251"/>
            <a:ext cx="6429488" cy="4822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22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ПОСЛЕ КАЧЕЛЕЙ МЫ В ПРЯТКИ ИГРАЛИ</a:t>
            </a:r>
            <a:br>
              <a:rPr lang="ru-RU" sz="3200" dirty="0"/>
            </a:br>
            <a:r>
              <a:rPr lang="ru-RU" sz="3200" dirty="0"/>
              <a:t>ПРЯТАЛИСЬ НА ЧЕРДАКЕ И В ПОДВАЛЕ </a:t>
            </a:r>
          </a:p>
        </p:txBody>
      </p:sp>
      <p:pic>
        <p:nvPicPr>
          <p:cNvPr id="5" name="Picture 2" descr="C:\Users\Админ\Desktop\носова\Носова\SAM_066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969419"/>
            <a:ext cx="3822700" cy="286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Админ\Desktop\носова\Носова\SAM_066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969419"/>
            <a:ext cx="3822700" cy="286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98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ДЕДУШКА СКАЧЕТ НА ЛОШАДИ ЛОВКО, ЗВОНКО ЗВЕНЯТ НА КОПЫТАХ ПОДКОВКИ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038380"/>
            <a:ext cx="4866706" cy="40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252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ВОТ ЗАМЕДЛЯЕТ ЛОШАДКА ШАЖОЧКИ </a:t>
            </a:r>
          </a:p>
        </p:txBody>
      </p:sp>
      <p:pic>
        <p:nvPicPr>
          <p:cNvPr id="20482" name="Picture 2" descr="C:\Users\Админ\Desktop\носова\Носова\SAM_0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90" y="1757233"/>
            <a:ext cx="6549502" cy="4912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14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ВОТ НА ОПУШКЕ МЫ ВИДИМ ГРИБОЧКИ </a:t>
            </a:r>
          </a:p>
        </p:txBody>
      </p:sp>
      <p:pic>
        <p:nvPicPr>
          <p:cNvPr id="21506" name="Picture 2" descr="C:\Users\Админ\Desktop\носова\Носова\SAM_0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1703227"/>
            <a:ext cx="6689964" cy="501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10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ВОТ ИЗ САРАЯ ИНДЮШКА ПРИШЛА</a:t>
            </a:r>
            <a:r>
              <a:rPr lang="ru-RU" sz="3600" dirty="0" smtClean="0"/>
              <a:t>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ВАЖНО СКАЗАЛА: «БЛ-БЛ-БЛ-ЛА» </a:t>
            </a:r>
          </a:p>
        </p:txBody>
      </p:sp>
      <p:pic>
        <p:nvPicPr>
          <p:cNvPr id="22530" name="Picture 2" descr="C:\Users\Админ\Desktop\носова\Носова\SAM_0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90" y="1811239"/>
            <a:ext cx="6477494" cy="4858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21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dirty="0"/>
              <a:t>Вот и закончился день, пора спать.</a:t>
            </a:r>
            <a:br>
              <a:rPr lang="ru-RU" dirty="0"/>
            </a:br>
            <a:r>
              <a:rPr lang="ru-RU" dirty="0"/>
              <a:t>Завтра опять будем гулять.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39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 НИМ ТОЛСТЫЕ ВНУКИ ПРИЕХАЛИ В ГОСТИ (надуваем щёки),</a:t>
            </a:r>
          </a:p>
        </p:txBody>
      </p:sp>
      <p:pic>
        <p:nvPicPr>
          <p:cNvPr id="1026" name="Picture 2" descr="C:\Users\Админ\Desktop\носова\Носова\SAM_0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54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 НИМИ ХУДЫЕ - ЛИШЬ КОЖА ДА КОСТИ (втягиваем щёки).</a:t>
            </a:r>
          </a:p>
        </p:txBody>
      </p:sp>
      <p:pic>
        <p:nvPicPr>
          <p:cNvPr id="2050" name="Picture 2" descr="C:\Users\Админ\Desktop\носова\Носова\SAM_0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4" y="1769680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5659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229600" cy="2226576"/>
          </a:xfrm>
        </p:spPr>
        <p:txBody>
          <a:bodyPr>
            <a:normAutofit/>
          </a:bodyPr>
          <a:lstStyle/>
          <a:p>
            <a:r>
              <a:rPr lang="ru-RU" sz="3600" dirty="0"/>
              <a:t>БАБУШКА С ДЕДУШКОЙ ВСЕМ УЛЫБНУЛИСЬ (губы в широкой улыбке, видны верхние и нижние зубы),</a:t>
            </a:r>
          </a:p>
        </p:txBody>
      </p:sp>
      <p:pic>
        <p:nvPicPr>
          <p:cNvPr id="3074" name="Picture 2" descr="C:\Users\Админ\Desktop\носова\Носова\SAM_0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264696" cy="46985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38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866536"/>
          </a:xfrm>
        </p:spPr>
        <p:txBody>
          <a:bodyPr>
            <a:normAutofit/>
          </a:bodyPr>
          <a:lstStyle/>
          <a:p>
            <a:r>
              <a:rPr lang="ru-RU" sz="3600" dirty="0"/>
              <a:t>ПОЦЕЛОВАТЬ ОНИ ВСЕХ ПОТЯНУЛИСЬ (губы тянутся вперёд).</a:t>
            </a:r>
          </a:p>
        </p:txBody>
      </p:sp>
      <p:pic>
        <p:nvPicPr>
          <p:cNvPr id="4098" name="Picture 2" descr="C:\Users\Админ\Desktop\носова\Носова\SAM_0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381484" cy="4786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33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938544"/>
          </a:xfrm>
        </p:spPr>
        <p:txBody>
          <a:bodyPr>
            <a:normAutofit fontScale="90000"/>
          </a:bodyPr>
          <a:lstStyle/>
          <a:p>
            <a:r>
              <a:rPr lang="ru-RU" dirty="0"/>
              <a:t>УТРОМ ПРОСНУЛИСЬ — В УЛЫБОЧКУ ГУБЫ (снова широкая улыбка).</a:t>
            </a:r>
          </a:p>
        </p:txBody>
      </p:sp>
      <p:pic>
        <p:nvPicPr>
          <p:cNvPr id="5122" name="Picture 2" descr="C:\Users\Админ\Desktop\носова\Носова\SAM_06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00" y="2179872"/>
            <a:ext cx="5889973" cy="4417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302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39854"/>
          </a:xfrm>
        </p:spPr>
        <p:txBody>
          <a:bodyPr>
            <a:normAutofit/>
          </a:bodyPr>
          <a:lstStyle/>
          <a:p>
            <a:r>
              <a:rPr lang="ru-RU" sz="3600" dirty="0"/>
              <a:t>ЧИСТИЛИ МЫ СВОИ ВЕРХНИЕ ЗУБЫ, ВПРАВО И ВЛЕВО, ВНУТРИ И </a:t>
            </a:r>
            <a:r>
              <a:rPr lang="ru-RU" sz="3600" dirty="0" smtClean="0"/>
              <a:t>СНАРУЖИ</a:t>
            </a:r>
            <a:endParaRPr lang="ru-RU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2135977"/>
            <a:ext cx="6266300" cy="46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19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Autofit/>
          </a:bodyPr>
          <a:lstStyle/>
          <a:p>
            <a:r>
              <a:rPr lang="ru-RU" sz="4000" dirty="0" smtClean="0"/>
              <a:t>С </a:t>
            </a:r>
            <a:r>
              <a:rPr lang="ru-RU" sz="4000" dirty="0"/>
              <a:t>НИЖНИМИ ЗУБКАМИ ТОЖЕ МЫ ДРУЖИМ </a:t>
            </a:r>
          </a:p>
        </p:txBody>
      </p:sp>
      <p:pic>
        <p:nvPicPr>
          <p:cNvPr id="6147" name="Picture 3" descr="C:\Users\Админ\Desktop\носова\Носова\SAM_0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80" y="1811239"/>
            <a:ext cx="6573504" cy="4930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2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65</TotalTime>
  <Words>246</Words>
  <Application>Microsoft Office PowerPoint</Application>
  <PresentationFormat>Экран (4:3)</PresentationFormat>
  <Paragraphs>36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Артикуляционная гимнастика   «В  гостях у бабушки и дедушки»</vt:lpstr>
      <vt:lpstr>Жили были дедушка и бабушка.</vt:lpstr>
      <vt:lpstr>К НИМ ТОЛСТЫЕ ВНУКИ ПРИЕХАЛИ В ГОСТИ (надуваем щёки),</vt:lpstr>
      <vt:lpstr>С НИМИ ХУДЫЕ - ЛИШЬ КОЖА ДА КОСТИ (втягиваем щёки).</vt:lpstr>
      <vt:lpstr>БАБУШКА С ДЕДУШКОЙ ВСЕМ УЛЫБНУЛИСЬ (губы в широкой улыбке, видны верхние и нижние зубы),</vt:lpstr>
      <vt:lpstr>ПОЦЕЛОВАТЬ ОНИ ВСЕХ ПОТЯНУЛИСЬ (губы тянутся вперёд).</vt:lpstr>
      <vt:lpstr>УТРОМ ПРОСНУЛИСЬ — В УЛЫБОЧКУ ГУБЫ (снова широкая улыбка).</vt:lpstr>
      <vt:lpstr>ЧИСТИЛИ МЫ СВОИ ВЕРХНИЕ ЗУБЫ, ВПРАВО И ВЛЕВО, ВНУТРИ И СНАРУЖИ</vt:lpstr>
      <vt:lpstr>С НИЖНИМИ ЗУБКАМИ ТОЖЕ МЫ ДРУЖИМ </vt:lpstr>
      <vt:lpstr>ГУБЫ СОЖМЁМ МЫ, И РОТ ПРОПОЛОЩЕМ </vt:lpstr>
      <vt:lpstr>И САМОВАРОМ ПЫХТИМ, ЧТО ЕСТЬ МОЧИ </vt:lpstr>
      <vt:lpstr>БЛЮДЦА ПОСТАВИМ - ПОЛОЖАТ БЛИНЫ НАМ (широкий язык лежит на нижней губе).</vt:lpstr>
      <vt:lpstr>ДУЕМ НА БЛИНЧИК — НЕ В ЩЁКИ, НЕ МИМО</vt:lpstr>
      <vt:lpstr>БЛИНЧИК ЖУЁМ, ЗАВЕРНЁМ И ПРИКУСИМ </vt:lpstr>
      <vt:lpstr>БЛИНЧИК С ВАРЕНЬЕМ МАЛИНОВЫМ ВКУСНЫМ </vt:lpstr>
      <vt:lpstr>ЧАШКИ ПОСТАВИМ, ЧТОБ ЧАЮ НАЛИЛИ </vt:lpstr>
      <vt:lpstr>НА НОС ПОДУЛИ - МЫ ЧАЙ ОСТУДИЛИ </vt:lpstr>
      <vt:lpstr>ЧАЮ ПОПИЛИ — НИКТО НЕ ОБИЖЕН («чашечка» двигается вперёд-назад).</vt:lpstr>
      <vt:lpstr>ВКУСНЫЙ БЫЛ ЗАВТРАК - МЫ ГУБКИ ОБЛИЖЕМ </vt:lpstr>
      <vt:lpstr>ДЕДУШКА СДЕЛАЛ ДЛЯ ВНУКОВ КАЧЕЛИ, ВСЕ МЫ НА НИХ ПОКАЧАТЬСЯ УСПЕЛИ</vt:lpstr>
      <vt:lpstr>ПОСЛЕ КАЧЕЛЕЙ МЫ В ПРЯТКИ ИГРАЛИ ПРЯТАЛИСЬ НА ЧЕРДАКЕ И В ПОДВАЛЕ </vt:lpstr>
      <vt:lpstr>ДЕДУШКА СКАЧЕТ НА ЛОШАДИ ЛОВКО, ЗВОНКО ЗВЕНЯТ НА КОПЫТАХ ПОДКОВКИ</vt:lpstr>
      <vt:lpstr>ВОТ ЗАМЕДЛЯЕТ ЛОШАДКА ШАЖОЧКИ </vt:lpstr>
      <vt:lpstr>ВОТ НА ОПУШКЕ МЫ ВИДИМ ГРИБОЧКИ </vt:lpstr>
      <vt:lpstr>ВОТ ИЗ САРАЯ ИНДЮШКА ПРИШЛА, ВАЖНО СКАЗАЛА: «БЛ-БЛ-БЛ-ЛА» </vt:lpstr>
      <vt:lpstr>Вот и закончился день, пора спать. Завтра опять будем гулять.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- Сказка</dc:title>
  <dc:creator>Админ</dc:creator>
  <cp:lastModifiedBy>555</cp:lastModifiedBy>
  <cp:revision>11</cp:revision>
  <dcterms:created xsi:type="dcterms:W3CDTF">2016-01-20T05:21:11Z</dcterms:created>
  <dcterms:modified xsi:type="dcterms:W3CDTF">2016-04-26T09:16:38Z</dcterms:modified>
</cp:coreProperties>
</file>