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27" r:id="rId2"/>
    <p:sldId id="303" r:id="rId3"/>
    <p:sldId id="354" r:id="rId4"/>
    <p:sldId id="300" r:id="rId5"/>
    <p:sldId id="342" r:id="rId6"/>
    <p:sldId id="343" r:id="rId7"/>
    <p:sldId id="336" r:id="rId8"/>
    <p:sldId id="335" r:id="rId9"/>
    <p:sldId id="287" r:id="rId10"/>
    <p:sldId id="353" r:id="rId11"/>
    <p:sldId id="341" r:id="rId12"/>
    <p:sldId id="331" r:id="rId13"/>
    <p:sldId id="279" r:id="rId14"/>
    <p:sldId id="313" r:id="rId15"/>
    <p:sldId id="261" r:id="rId16"/>
    <p:sldId id="292" r:id="rId17"/>
    <p:sldId id="333" r:id="rId18"/>
    <p:sldId id="293" r:id="rId19"/>
    <p:sldId id="275" r:id="rId20"/>
    <p:sldId id="308" r:id="rId21"/>
    <p:sldId id="310" r:id="rId22"/>
    <p:sldId id="270" r:id="rId23"/>
    <p:sldId id="280" r:id="rId24"/>
    <p:sldId id="329" r:id="rId25"/>
    <p:sldId id="316" r:id="rId26"/>
    <p:sldId id="314" r:id="rId27"/>
    <p:sldId id="332" r:id="rId28"/>
    <p:sldId id="351" r:id="rId29"/>
    <p:sldId id="349" r:id="rId30"/>
    <p:sldId id="344" r:id="rId31"/>
    <p:sldId id="352" r:id="rId32"/>
    <p:sldId id="348" r:id="rId33"/>
    <p:sldId id="345" r:id="rId34"/>
    <p:sldId id="35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4D6BCA-8A1B-4C4E-8E29-6F330BD3523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71B3AC-329C-49EC-9307-D60F11F9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57222" y="285728"/>
            <a:ext cx="8534400" cy="1112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А </a:t>
            </a:r>
            <a:r>
              <a:rPr lang="ru-RU" sz="4000" dirty="0" err="1" smtClean="0">
                <a:solidFill>
                  <a:srgbClr val="FF0000"/>
                </a:solidFill>
              </a:rPr>
              <a:t>р</a:t>
            </a:r>
            <a:r>
              <a:rPr lang="ru-RU" sz="4000" dirty="0" smtClean="0">
                <a:solidFill>
                  <a:srgbClr val="FF0000"/>
                </a:solidFill>
              </a:rPr>
              <a:t> т и к у л я </a:t>
            </a:r>
            <a:r>
              <a:rPr lang="ru-RU" sz="4000" dirty="0" err="1" smtClean="0">
                <a:solidFill>
                  <a:srgbClr val="FF0000"/>
                </a:solidFill>
              </a:rPr>
              <a:t>ц</a:t>
            </a:r>
            <a:r>
              <a:rPr lang="ru-RU" sz="4000" dirty="0" smtClean="0">
                <a:solidFill>
                  <a:srgbClr val="FF0000"/>
                </a:solidFill>
              </a:rPr>
              <a:t> и о </a:t>
            </a:r>
            <a:r>
              <a:rPr lang="ru-RU" sz="4000" dirty="0" err="1" smtClean="0">
                <a:solidFill>
                  <a:srgbClr val="FF0000"/>
                </a:solidFill>
              </a:rPr>
              <a:t>н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н</a:t>
            </a:r>
            <a:r>
              <a:rPr lang="ru-RU" sz="4000" dirty="0" smtClean="0">
                <a:solidFill>
                  <a:srgbClr val="FF0000"/>
                </a:solidFill>
              </a:rPr>
              <a:t> а я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err="1" smtClean="0">
                <a:solidFill>
                  <a:srgbClr val="FF0000"/>
                </a:solidFill>
              </a:rPr>
              <a:t>КОТОгимнастика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www.funpics86.ru/albums/userpics/10001/pushistye-kotyata-v-raznotsvetnyh-korzinoch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3542721" cy="3240239"/>
          </a:xfrm>
          <a:prstGeom prst="rect">
            <a:avLst/>
          </a:prstGeom>
          <a:noFill/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0" y="5500678"/>
            <a:ext cx="8534400" cy="135732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</a:t>
            </a:r>
            <a:r>
              <a:rPr lang="ru-RU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г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</a:t>
            </a:r>
            <a:r>
              <a:rPr kumimoji="0" lang="en-US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ru-RU" sz="20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ВиЛА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 algn="ctr">
              <a:spcBef>
                <a:spcPct val="0"/>
              </a:spcBef>
            </a:pP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</a:t>
            </a:r>
            <a:r>
              <a:rPr kumimoji="0" lang="en-US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ru-RU" sz="20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ЛЬ-л</a:t>
            </a:r>
            <a:r>
              <a:rPr lang="ru-RU" sz="20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Ог</a:t>
            </a:r>
            <a:r>
              <a:rPr lang="en-US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O</a:t>
            </a:r>
            <a:r>
              <a:rPr kumimoji="0" lang="ru-RU" sz="20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lang="en-US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E</a:t>
            </a:r>
            <a:r>
              <a:rPr kumimoji="0" lang="ru-RU" sz="20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БД</a:t>
            </a:r>
            <a:r>
              <a:rPr lang="ru-RU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О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«Д</a:t>
            </a:r>
            <a:r>
              <a:rPr lang="en-US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E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ТСКИЙ САД  №328 </a:t>
            </a:r>
          </a:p>
          <a:p>
            <a:pPr lvl="0" algn="ctr">
              <a:spcBef>
                <a:spcPct val="0"/>
              </a:spcBef>
            </a:pP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en-US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ru-RU" sz="2000" b="1" i="1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мбИнир</a:t>
            </a:r>
            <a:r>
              <a:rPr kumimoji="0" lang="en-US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ванн</a:t>
            </a:r>
            <a:r>
              <a:rPr kumimoji="0" lang="en-US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</a:t>
            </a:r>
            <a:r>
              <a:rPr kumimoji="0" lang="en-US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ru-RU" sz="2000" b="1" i="1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вида</a:t>
            </a:r>
            <a:r>
              <a:rPr kumimoji="0" lang="en-US" sz="2000" b="1" i="1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1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города Омска»</a:t>
            </a:r>
            <a:endParaRPr kumimoji="0" lang="ru-RU" sz="2000" b="1" i="1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ИВАН</a:t>
            </a:r>
            <a:r>
              <a:rPr lang="ru-RU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О</a:t>
            </a:r>
            <a:r>
              <a:rPr lang="ru-RU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ВА ЮЛИЯ ВЛАДИМИР</a:t>
            </a:r>
            <a:r>
              <a:rPr lang="ru-RU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О</a:t>
            </a:r>
            <a:r>
              <a:rPr lang="ru-RU" sz="20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ВНА</a:t>
            </a:r>
          </a:p>
          <a:p>
            <a:pPr lvl="0" algn="ctr">
              <a:spcBef>
                <a:spcPct val="0"/>
              </a:spcBef>
            </a:pPr>
            <a:endParaRPr kumimoji="0" lang="ru-RU" sz="1600" b="1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1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201</a:t>
            </a:r>
            <a:r>
              <a:rPr kumimoji="0" lang="ru-RU" sz="1600" b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ru-RU" sz="1600" b="1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г.</a:t>
            </a:r>
            <a:r>
              <a:rPr kumimoji="0" lang="ru-RU" sz="1600" b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600" b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Высунули язычок  «Лопаточка» получилась!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7346" name="Picture 2" descr="http://picworld.ru/wp-content/uploads/2015/06/cat_meliss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382000" cy="5348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Высунули язычки, дышим носом!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Юля\Pictures\samyie-smeshnyie-koshki-prikolnyie-koshki-i-koty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 у меня лопаточка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2946" name="Picture 2" descr="http://im3-tub-ru.yandex.net/i?id=e22c0fd039c33335f3e302577cad5f11-12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46354"/>
            <a:ext cx="6473520" cy="469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Собираем язычок в трубочку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6020" name="Picture 4" descr="http://im3-tub-ru.yandex.net/i?id=210e3365648d9d0b70f6f9c09964baf7-10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630310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Иголочка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9090" name="Picture 2" descr="http://im1-tub-ru.yandex.net/i?id=8a8777a924996bfba4f548970152131f-4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56792"/>
            <a:ext cx="4807744" cy="5015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 у меня иголочка получилась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7586" name="Picture 2" descr="Картинка Benjamin Torode, Daisy, котёнок, язык обои Живо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39260" cy="433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 теперь сделаем  чашечку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4754" name="Picture 2" descr="http://im2-tub-ru.yandex.net/i?id=552994b0fd372184604282895ca12623-8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47" y="1412777"/>
            <a:ext cx="8180109" cy="4688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Чашечка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s2.share.te.ua/b321920/image4964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0369"/>
            <a:ext cx="7239000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Молодец, больше загибаем язычок!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8850" name="Picture 2" descr="http://im0-tub-ru.yandex.net/i?id=47519bde310f33861bbc0e32f726446c-2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08787"/>
            <a:ext cx="7092788" cy="472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 я стараюсь !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1922" name="Picture 2" descr="http://im0-tub-ru.yandex.net/i?id=3730f72740d8166135400784750748e5-5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634" y="1466782"/>
            <a:ext cx="6744749" cy="505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 мамы кошки родились котята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www.stihi.ru/pics/2011/12/21/7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52"/>
            <a:ext cx="7786742" cy="542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Сели дети на качели,  и взлетели выше ели!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4994" name="Picture 2" descr="http://im0-tub-ru.yandex.net/i?id=4d556c9f4fa05de4798ab47679de4020-7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4032448" cy="2808312"/>
          </a:xfrm>
          <a:prstGeom prst="rect">
            <a:avLst/>
          </a:prstGeom>
          <a:noFill/>
        </p:spPr>
      </p:pic>
      <p:pic>
        <p:nvPicPr>
          <p:cNvPr id="84996" name="Picture 4" descr="http://im1-tub-ru.yandex.net/i?id=904eda2e99edbbf68977749a0c55ac67-0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80" y="1412776"/>
            <a:ext cx="447069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Часики, язычок влево - вправо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62" name="Picture 2" descr="http://im2-tub-ru.yandex.net/i?id=5aa8f8a253f7c3c2d72d095a8e5fc366-8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36812"/>
            <a:ext cx="2880320" cy="4320480"/>
          </a:xfrm>
          <a:prstGeom prst="rect">
            <a:avLst/>
          </a:prstGeom>
          <a:noFill/>
        </p:spPr>
      </p:pic>
      <p:pic>
        <p:nvPicPr>
          <p:cNvPr id="92164" name="Picture 4" descr="http://im2-tub-ru.yandex.net/i?id=7a960bd1091d3283171542e15bd319c4-2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93163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Правильно?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6802" name="Picture 2" descr="http://im3-tub-ru.yandex.net/i?id=be2606f7ce31b3f080917ad4a4658f9a-0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Печем блины- </a:t>
            </a:r>
            <a:r>
              <a:rPr lang="ru-RU" sz="3600" dirty="0" err="1" smtClean="0">
                <a:solidFill>
                  <a:srgbClr val="FF0000"/>
                </a:solidFill>
              </a:rPr>
              <a:t>пя</a:t>
            </a:r>
            <a:r>
              <a:rPr lang="ru-RU" sz="3600" dirty="0" smtClean="0">
                <a:solidFill>
                  <a:srgbClr val="FF0000"/>
                </a:solidFill>
              </a:rPr>
              <a:t> – </a:t>
            </a:r>
            <a:r>
              <a:rPr lang="ru-RU" sz="3600" dirty="0" err="1" smtClean="0">
                <a:solidFill>
                  <a:srgbClr val="FF0000"/>
                </a:solidFill>
              </a:rPr>
              <a:t>пя</a:t>
            </a:r>
            <a:r>
              <a:rPr lang="ru-RU" sz="3600" dirty="0" smtClean="0">
                <a:solidFill>
                  <a:srgbClr val="FF0000"/>
                </a:solidFill>
              </a:rPr>
              <a:t> –</a:t>
            </a:r>
            <a:r>
              <a:rPr lang="ru-RU" sz="3600" dirty="0" err="1" smtClean="0">
                <a:solidFill>
                  <a:srgbClr val="FF0000"/>
                </a:solidFill>
              </a:rPr>
              <a:t>пя-пя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7042" name="Picture 2" descr="http://im0-tub-ru.yandex.net/i?id=41a9117e7b0a15ea3f7761222e5599b1-3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92364"/>
            <a:ext cx="4968552" cy="5211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 я пеку блины!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3-tub-ru.yandex.net/i?id=f2b7f3baa3ebc96fb7107f10f04f1c4a-3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192689" cy="464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Вкусная </a:t>
            </a:r>
            <a:r>
              <a:rPr lang="ru-RU" sz="3200" dirty="0" err="1" smtClean="0">
                <a:solidFill>
                  <a:srgbClr val="FF0000"/>
                </a:solidFill>
              </a:rPr>
              <a:t>сметанка</a:t>
            </a:r>
            <a:r>
              <a:rPr lang="ru-RU" sz="3200" dirty="0" smtClean="0">
                <a:solidFill>
                  <a:srgbClr val="FF0000"/>
                </a:solidFill>
              </a:rPr>
              <a:t>, облизываем  ротик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3972" name="Picture 4" descr="http://im0-tub-ru.yandex.net/i?id=cda8193b009e094df6236a18b8f6e819-6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968552" cy="4908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Вкусный йогурт!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Ох, как вкусно!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9092" name="Picture 4" descr="Крылатское - район ЗАО Москвы 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71612"/>
            <a:ext cx="6096000" cy="4769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Научились котята разговаривать МЯУ! и побежали играть…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0178" name="Picture 2" descr="http://im1-tub-ru.yandex.net/i?id=a194c74dfb80ccf015ed8d18d3720c9c-2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11406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Ножками потопаем, топ-топ-топ!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Ручками похлопаем,  </a:t>
            </a:r>
            <a:br>
              <a:rPr lang="ru-RU" dirty="0" smtClean="0"/>
            </a:br>
            <a:r>
              <a:rPr lang="ru-RU" dirty="0" smtClean="0"/>
              <a:t>хлоп-хлоп-хлоп!</a:t>
            </a:r>
            <a:endParaRPr lang="ru-RU" dirty="0"/>
          </a:p>
        </p:txBody>
      </p:sp>
      <p:pic>
        <p:nvPicPr>
          <p:cNvPr id="13314" name="Picture 2" descr="C:\Users\Юля\Pictures\00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5429288" cy="5042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Рыженький и черненький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8370" name="Picture 2" descr="http://www.zoocenter.ru/boomboard/files/639803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398" y="1500174"/>
            <a:ext cx="5643602" cy="5214934"/>
          </a:xfrm>
          <a:prstGeom prst="rect">
            <a:avLst/>
          </a:prstGeom>
          <a:noFill/>
        </p:spPr>
      </p:pic>
      <p:pic>
        <p:nvPicPr>
          <p:cNvPr id="4" name="Picture 2" descr="Картинки, Черный котенок клевые картинки - тюнинг рабочего стола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50"/>
            <a:ext cx="4143405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Глазками помигаем, </a:t>
            </a:r>
            <a:br>
              <a:rPr lang="ru-RU" dirty="0" smtClean="0"/>
            </a:br>
            <a:r>
              <a:rPr lang="ru-RU" dirty="0" smtClean="0"/>
              <a:t>миг-миг-миг!</a:t>
            </a:r>
            <a:endParaRPr lang="ru-RU" dirty="0"/>
          </a:p>
        </p:txBody>
      </p:sp>
      <p:pic>
        <p:nvPicPr>
          <p:cNvPr id="8194" name="Picture 2" descr="C:\Users\Юля\Pictures\2119803_c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7858180" cy="5176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потом попрыгаем,            прыг-прыг-прыг!</a:t>
            </a:r>
            <a:endParaRPr lang="ru-RU" dirty="0"/>
          </a:p>
        </p:txBody>
      </p:sp>
      <p:pic>
        <p:nvPicPr>
          <p:cNvPr id="16386" name="Picture 2" descr="http://www.doodoo.ru/uploads/posts/2014-09/jumping-cats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90628"/>
            <a:ext cx="7844209" cy="5367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Вам весело, и радостно и хочется смеяться!</a:t>
            </a:r>
            <a:endParaRPr lang="ru-RU" dirty="0"/>
          </a:p>
        </p:txBody>
      </p:sp>
      <p:pic>
        <p:nvPicPr>
          <p:cNvPr id="12290" name="Picture 2" descr="C:\Users\Юля\Pictures\котэ-улыбка-песочница-6474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90754"/>
            <a:ext cx="8143932" cy="5267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Носиком вдыхаем, глазки закрываем! Вдохнули-выдохнули!</a:t>
            </a:r>
            <a:endParaRPr lang="ru-RU" sz="2800" dirty="0"/>
          </a:p>
        </p:txBody>
      </p:sp>
      <p:pic>
        <p:nvPicPr>
          <p:cNvPr id="9218" name="Picture 2" descr="C:\Users\Юля\Pictures\1364216330_487963_455903694481465_81591327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072494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Удачи и хорошего настроения!!!! </a:t>
            </a:r>
            <a:br>
              <a:rPr lang="ru-RU" dirty="0" smtClean="0"/>
            </a:br>
            <a:r>
              <a:rPr lang="ru-RU" sz="1800" smtClean="0"/>
              <a:t>Учитель-логопед </a:t>
            </a:r>
            <a:r>
              <a:rPr lang="ru-RU" sz="1800" dirty="0" smtClean="0"/>
              <a:t>Иванова </a:t>
            </a:r>
            <a:r>
              <a:rPr lang="ru-RU" sz="1800" smtClean="0"/>
              <a:t>Ю.В. БДОУ </a:t>
            </a:r>
            <a:r>
              <a:rPr lang="ru-RU" sz="1800" dirty="0" err="1" smtClean="0"/>
              <a:t>д</a:t>
            </a:r>
            <a:r>
              <a:rPr lang="ru-RU" sz="1800" dirty="0" smtClean="0"/>
              <a:t>/с 328 г.Омск</a:t>
            </a:r>
            <a:endParaRPr lang="ru-RU" sz="1800" dirty="0"/>
          </a:p>
        </p:txBody>
      </p:sp>
      <p:pic>
        <p:nvPicPr>
          <p:cNvPr id="14338" name="Picture 2" descr="C:\Users\Юля\Pictures\875918_c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26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Серый и белый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3-tub-ru.yandex.net/i?id=d1d7eef6c0a9b54df4c2d1e5a542a99b-81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1643050"/>
            <a:ext cx="3214710" cy="4857784"/>
          </a:xfrm>
          <a:prstGeom prst="rect">
            <a:avLst/>
          </a:prstGeom>
          <a:noFill/>
        </p:spPr>
      </p:pic>
      <p:pic>
        <p:nvPicPr>
          <p:cNvPr id="72706" name="Picture 2" descr="http://img0.liveinternet.ru/images/attach/c/5/84/990/84990944_7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600400" cy="480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Они любили улыбаться!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Юля\Pictures\3bbb488a5df72521bfd1d37ecbab6c5f_i-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64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 иногда и показывать зубки!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Юля\Pictures\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14470"/>
            <a:ext cx="7572428" cy="5243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Папа кот учил их Ротик закрывать, щечки надувать!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Юля\Pictures\kotik-87676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614366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Ротик открываем, ротик закрываем!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 зарядке для язычка приступаем!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Мама кошка решила научить малышей разговаривать, а для этого нужно хорошо владеть своим язычком.   Покажи язычок.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6562" name="Picture 2" descr="Название темы - программа для конвертирования видео на русском языке - Форум обо вс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00174"/>
            <a:ext cx="6840760" cy="499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644</TotalTime>
  <Words>226</Words>
  <Application>Microsoft Office PowerPoint</Application>
  <PresentationFormat>Экран (4:3)</PresentationFormat>
  <Paragraphs>41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А р т и к у л я ц и о н н а я   КОТОгимнастика </vt:lpstr>
      <vt:lpstr>У мамы кошки родились котята</vt:lpstr>
      <vt:lpstr>Рыженький и черненький</vt:lpstr>
      <vt:lpstr>Серый и белый</vt:lpstr>
      <vt:lpstr>Они любили улыбаться!</vt:lpstr>
      <vt:lpstr>А иногда и показывать зубки!</vt:lpstr>
      <vt:lpstr> Папа кот учил их Ротик закрывать, щечки надувать!</vt:lpstr>
      <vt:lpstr>Ротик открываем, ротик закрываем! К зарядке для язычка приступаем!</vt:lpstr>
      <vt:lpstr>Мама кошка решила научить малышей разговаривать, а для этого нужно хорошо владеть своим язычком.   Покажи язычок.</vt:lpstr>
      <vt:lpstr>Высунули язычок  «Лопаточка» получилась!</vt:lpstr>
      <vt:lpstr>Высунули язычки, дышим носом!</vt:lpstr>
      <vt:lpstr>И у меня лопаточка</vt:lpstr>
      <vt:lpstr>Собираем язычок в трубочку </vt:lpstr>
      <vt:lpstr>Иголочка </vt:lpstr>
      <vt:lpstr>А у меня иголочка получилась</vt:lpstr>
      <vt:lpstr>А теперь сделаем  чашечку</vt:lpstr>
      <vt:lpstr>Чашечка</vt:lpstr>
      <vt:lpstr>Молодец, больше загибаем язычок!</vt:lpstr>
      <vt:lpstr>И я стараюсь ! </vt:lpstr>
      <vt:lpstr>Сели дети на качели,  и взлетели выше ели!</vt:lpstr>
      <vt:lpstr>Часики, язычок влево - вправо</vt:lpstr>
      <vt:lpstr>Правильно?</vt:lpstr>
      <vt:lpstr>Печем блины- пя – пя –пя-пя</vt:lpstr>
      <vt:lpstr>И я пеку блины!</vt:lpstr>
      <vt:lpstr>Вкусная сметанка, облизываем  ротик</vt:lpstr>
      <vt:lpstr>Вкусный йогурт! Ох, как вкусно!</vt:lpstr>
      <vt:lpstr>Научились котята разговаривать МЯУ! и побежали играть…</vt:lpstr>
      <vt:lpstr>Ножками потопаем, топ-топ-топ!</vt:lpstr>
      <vt:lpstr>Ручками похлопаем,   хлоп-хлоп-хлоп!</vt:lpstr>
      <vt:lpstr>Глазками помигаем,  миг-миг-миг!</vt:lpstr>
      <vt:lpstr>А потом попрыгаем,            прыг-прыг-прыг!</vt:lpstr>
      <vt:lpstr>Вам весело, и радостно и хочется смеяться!</vt:lpstr>
      <vt:lpstr>Носиком вдыхаем, глазки закрываем! Вдохнули-выдохнули!</vt:lpstr>
      <vt:lpstr>Удачи и хорошего настроения!!!!  Учитель-логопед Иванова Ю.В. БДОУ д/с 328 г.Омск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«Веселый котенок»</dc:title>
  <dc:creator>ADM</dc:creator>
  <cp:lastModifiedBy>555</cp:lastModifiedBy>
  <cp:revision>55</cp:revision>
  <dcterms:created xsi:type="dcterms:W3CDTF">2014-10-31T13:06:11Z</dcterms:created>
  <dcterms:modified xsi:type="dcterms:W3CDTF">2016-04-26T10:31:10Z</dcterms:modified>
</cp:coreProperties>
</file>