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22ACA-9290-466C-A48E-3ACA198A661D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825C4-2DC6-4564-95A6-AA8CC920EA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3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825C4-2DC6-4564-95A6-AA8CC920EA7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0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0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5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8995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99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0325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8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34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6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7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9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9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7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8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3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1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CBF26-29A1-4733-BF3E-F0DB5A48E5B0}" type="datetimeFigureOut">
              <a:rPr lang="ru-RU" smtClean="0"/>
              <a:t>21.05.2016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8EABF1-378D-4E05-9BF6-C0FC84DA7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4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8107" y="805218"/>
            <a:ext cx="8161362" cy="223823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С в слогах и словах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1487" y="4599296"/>
            <a:ext cx="2961564" cy="10099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</a:t>
            </a:r>
          </a:p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Догадина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3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Детский сад\ШАБЛОНЫ\1оформление\животные\со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7" y="1766407"/>
            <a:ext cx="3858525" cy="38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387152" y="-1"/>
            <a:ext cx="4135272" cy="3493827"/>
          </a:xfrm>
          <a:prstGeom prst="wedgeEllipseCallout">
            <a:avLst>
              <a:gd name="adj1" fmla="val -55021"/>
              <a:gd name="adj2" fmla="val 22996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Привет, я Сова и мне нужна твоя помощь.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Сегодня мы с тобой отправимся в путешествие по волшебным заданиям.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3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46" y="112593"/>
            <a:ext cx="8850574" cy="663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77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863" y="873457"/>
            <a:ext cx="4210886" cy="390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596788" y="504967"/>
            <a:ext cx="4421875" cy="1501254"/>
          </a:xfrm>
          <a:prstGeom prst="wedgeRoundRectCallout">
            <a:avLst>
              <a:gd name="adj1" fmla="val 64334"/>
              <a:gd name="adj2" fmla="val 6913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С-с-с-с-с…</a:t>
            </a:r>
            <a:endParaRPr lang="ru-RU" sz="6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7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Детский сад\ШАБЛОНЫ\1оформление\животные\0_a70a3_8e5e139_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22" y="1460426"/>
            <a:ext cx="4396952" cy="43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 rot="653578">
            <a:off x="6319163" y="302216"/>
            <a:ext cx="5198806" cy="4084019"/>
          </a:xfrm>
          <a:prstGeom prst="cloudCallout">
            <a:avLst>
              <a:gd name="adj1" fmla="val -55210"/>
              <a:gd name="adj2" fmla="val 3256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СА-СА-СА-СА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СО-СО-СО-СО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СУ-СУ-СУ-СУ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СЫ-СЫ-СЫ-СЫ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АС-АС-АС-АС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ОС-ОС-ОС-ОС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УС-УС-УС-УС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ЫС-ЫС-ЫС-ЫС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6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3" y="473227"/>
            <a:ext cx="3357350" cy="2110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66" y="158227"/>
            <a:ext cx="2740641" cy="274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443" y="360527"/>
            <a:ext cx="2336042" cy="233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128" y="3040429"/>
            <a:ext cx="1727240" cy="339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595" y="3213868"/>
            <a:ext cx="2625150" cy="308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5519" y="473227"/>
            <a:ext cx="2055553" cy="1786375"/>
          </a:xfrm>
          <a:prstGeom prst="rect">
            <a:avLst/>
          </a:prstGeom>
        </p:spPr>
      </p:pic>
      <p:pic>
        <p:nvPicPr>
          <p:cNvPr id="10" name="Shape 35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07" y="4049720"/>
            <a:ext cx="1832576" cy="687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27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64" y="261854"/>
            <a:ext cx="3897810" cy="33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89" y="99835"/>
            <a:ext cx="3795197" cy="336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www.funlib.ru/cimg/2014/102419/25513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48" y="3748356"/>
            <a:ext cx="3474729" cy="279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osuda-magazin.ru/components/com_ozone/images1/10032695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76" y="3748355"/>
            <a:ext cx="2765045" cy="2794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lcbookboy.files.wordpress.com/2012/09/b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821" y="3748356"/>
            <a:ext cx="3650150" cy="279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8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76" y="315557"/>
            <a:ext cx="2550473" cy="255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84" y="4158163"/>
            <a:ext cx="2093770" cy="21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58" y="4602074"/>
            <a:ext cx="1894818" cy="186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94" y="2197290"/>
            <a:ext cx="1616789" cy="190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19" y="4708479"/>
            <a:ext cx="2076482" cy="214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8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6" y="1669389"/>
            <a:ext cx="1784725" cy="2393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4978883" y="1542197"/>
            <a:ext cx="2418204" cy="955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76967" y="3002507"/>
            <a:ext cx="1433410" cy="20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76967" y="3521122"/>
            <a:ext cx="2715905" cy="750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790731" y="3821372"/>
            <a:ext cx="682021" cy="5579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318355" y="4104173"/>
            <a:ext cx="212703" cy="740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27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mirdetstva5.ru/u/b1/2dee54164b11e4a9a339f4c45aa83f/-/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69" y="382137"/>
            <a:ext cx="7874758" cy="614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9011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105</TotalTime>
  <Words>45</Words>
  <Application>Microsoft Office PowerPoint</Application>
  <PresentationFormat>Широкоэкранный</PresentationFormat>
  <Paragraphs>15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 3</vt:lpstr>
      <vt:lpstr>Легкий дым</vt:lpstr>
      <vt:lpstr>Автоматизация звука С в слогах и словах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звука С в слогах и словах</dc:title>
  <dc:creator>Компьютер</dc:creator>
  <cp:lastModifiedBy>Компьютер</cp:lastModifiedBy>
  <cp:revision>8</cp:revision>
  <dcterms:created xsi:type="dcterms:W3CDTF">2016-05-21T18:14:25Z</dcterms:created>
  <dcterms:modified xsi:type="dcterms:W3CDTF">2016-05-21T19:59:57Z</dcterms:modified>
</cp:coreProperties>
</file>