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958B1B-7135-477D-9D8B-D6A97A31A5D4}">
          <p14:sldIdLst>
            <p14:sldId id="273"/>
            <p14:sldId id="274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FF00"/>
    <a:srgbClr val="FF3300"/>
    <a:srgbClr val="FF6699"/>
    <a:srgbClr val="00CC66"/>
    <a:srgbClr val="0099FF"/>
    <a:srgbClr val="FFFF66"/>
    <a:srgbClr val="FF33CC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8" autoAdjust="0"/>
    <p:restoredTop sz="94660"/>
  </p:normalViewPr>
  <p:slideViewPr>
    <p:cSldViewPr>
      <p:cViewPr>
        <p:scale>
          <a:sx n="70" d="100"/>
          <a:sy n="70" d="100"/>
        </p:scale>
        <p:origin x="-7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2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4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8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61D1-C068-4965-92A7-E298D77F3554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75E0-C1FF-40F6-B7C0-0A4DBF846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8536" y="476671"/>
            <a:ext cx="63915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Математическая игра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Посчитай,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сколько?»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среднего дошкольного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возраста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913" y="3501008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Наумова А.Р., Чернова Е.В.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– логопед: Волобуева М.В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игра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1140"/>
            <a:ext cx="5462736" cy="54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новогодних игрушек 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ёлке?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3960440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яблок растет на дереве?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340768"/>
            <a:ext cx="1871741" cy="31547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9FF3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kCo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0982"/>
            <a:ext cx="547260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8986" y="1161168"/>
            <a:ext cx="1871741" cy="31547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467">
            <a:off x="683568" y="5373216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936">
            <a:off x="618594" y="1760468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467">
            <a:off x="2818857" y="3573760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992">
            <a:off x="3278094" y="5310240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467">
            <a:off x="5123113" y="3843965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3509">
            <a:off x="370585" y="3500914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434">
            <a:off x="5123112" y="1436060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437">
            <a:off x="6245600" y="5396216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Admin\Рабочий стол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581">
            <a:off x="2749000" y="1831059"/>
            <a:ext cx="1186771" cy="12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бабочек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порхает 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лугу?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формировать умение детей считать в пределах 10.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учить считать в пределах 10, соотнося число с элементом множества, самостоятельно обозначать итоговое число, правильно отвечать на вопрос  «Сколько?».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развитие: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закрепить умение детей согласовывать числительные с существительными в роде, числе и падеже.</a:t>
            </a:r>
          </a:p>
          <a:p>
            <a:pPr algn="just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развитие: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развивать у детей навыки коммуникативного общения с помощью компьютера, уметь взаимодействовать с ним.</a:t>
            </a:r>
          </a:p>
          <a:p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предлагается сыграть в математическую игру «Посчитай, сколько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«Сыграв в игру ты потренируешься не только в количественном счете, но и узнаешь много нового и интересного. Внимательно прослушай вопрос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немного подумай, а затем посмотри правильный ответ нажав на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мышку».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подсчете ребенок должен употреблять существительные с числительными (одна голова, две головы, три головы). Ответить на вопрос «Сколько всего?».</a:t>
            </a:r>
          </a:p>
        </p:txBody>
      </p:sp>
    </p:spTree>
    <p:extLst>
      <p:ext uri="{BB962C8B-B14F-4D97-AF65-F5344CB8AC3E}">
        <p14:creationId xmlns:p14="http://schemas.microsoft.com/office/powerpoint/2010/main" val="41093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36407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голов у Змея Горыныча?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игра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2" y="1268760"/>
            <a:ext cx="45726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191" y="1556792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6407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хвостов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зайчика?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игра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5687"/>
            <a:ext cx="4104456" cy="57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635" y="1484784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CC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игра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1268760"/>
            <a:ext cx="4538663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пятнышек у божьей коровки?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56792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9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 выросло в кашпо?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игра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5362"/>
            <a:ext cx="4760350" cy="51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84821" y="1772816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игр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лап у собаки?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980728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BA58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BA58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игра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8"/>
          <a:stretch/>
        </p:blipFill>
        <p:spPr bwMode="auto">
          <a:xfrm rot="5400000">
            <a:off x="3453266" y="1485348"/>
            <a:ext cx="4824536" cy="41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пальцев на руке?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12776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butterfly-in-the-meadow-18580-128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/>
          <a:stretch/>
        </p:blipFill>
        <p:spPr bwMode="auto">
          <a:xfrm>
            <a:off x="0" y="0"/>
            <a:ext cx="9144000" cy="68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игра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3834"/>
            <a:ext cx="5909642" cy="46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407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щупальцев у осьминога?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961596"/>
            <a:ext cx="1871741" cy="31547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248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RCOT</dc:creator>
  <cp:lastModifiedBy>RCOT</cp:lastModifiedBy>
  <cp:revision>28</cp:revision>
  <dcterms:created xsi:type="dcterms:W3CDTF">2016-05-05T09:27:23Z</dcterms:created>
  <dcterms:modified xsi:type="dcterms:W3CDTF">2016-05-23T06:10:40Z</dcterms:modified>
</cp:coreProperties>
</file>