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wav" ContentType="audio/wav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Override1.xml" ContentType="application/vnd.openxmlformats-officedocument.themeOverrid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48" r:id="rId1"/>
  </p:sldMasterIdLst>
  <p:notesMasterIdLst>
    <p:notesMasterId r:id="rId29"/>
  </p:notesMasterIdLst>
  <p:handoutMasterIdLst>
    <p:handoutMasterId r:id="rId30"/>
  </p:handoutMasterIdLst>
  <p:sldIdLst>
    <p:sldId id="265" r:id="rId2"/>
    <p:sldId id="257" r:id="rId3"/>
    <p:sldId id="285" r:id="rId4"/>
    <p:sldId id="258" r:id="rId5"/>
    <p:sldId id="266" r:id="rId6"/>
    <p:sldId id="259" r:id="rId7"/>
    <p:sldId id="283" r:id="rId8"/>
    <p:sldId id="271" r:id="rId9"/>
    <p:sldId id="272" r:id="rId10"/>
    <p:sldId id="273" r:id="rId11"/>
    <p:sldId id="274" r:id="rId12"/>
    <p:sldId id="275" r:id="rId13"/>
    <p:sldId id="276" r:id="rId14"/>
    <p:sldId id="267" r:id="rId15"/>
    <p:sldId id="268" r:id="rId16"/>
    <p:sldId id="269" r:id="rId17"/>
    <p:sldId id="277" r:id="rId18"/>
    <p:sldId id="278" r:id="rId19"/>
    <p:sldId id="286" r:id="rId20"/>
    <p:sldId id="287" r:id="rId21"/>
    <p:sldId id="288" r:id="rId22"/>
    <p:sldId id="289" r:id="rId23"/>
    <p:sldId id="290" r:id="rId24"/>
    <p:sldId id="291" r:id="rId25"/>
    <p:sldId id="292" r:id="rId26"/>
    <p:sldId id="293" r:id="rId27"/>
    <p:sldId id="294" r:id="rId28"/>
  </p:sldIdLst>
  <p:sldSz cx="9144000" cy="6858000" type="screen4x3"/>
  <p:notesSz cx="6858000" cy="9144000"/>
  <p:defaultTextStyle>
    <a:defPPr>
      <a:defRPr lang="ru-RU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 Cyr" charset="-52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loop="1" showNarration="1">
    <p:present/>
    <p:sldAll/>
    <p:penClr>
      <a:schemeClr val="tx1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FF0000"/>
    <a:srgbClr val="FFFF00"/>
    <a:srgbClr val="11AD77"/>
    <a:srgbClr val="9900CC"/>
    <a:srgbClr val="CCCCFF"/>
    <a:srgbClr val="B2B2B2"/>
    <a:srgbClr val="CBCBCB"/>
    <a:srgbClr val="009966"/>
    <a:srgbClr val="CCECFF"/>
    <a:srgbClr val="00FF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3383" autoAdjust="0"/>
  </p:normalViewPr>
  <p:slideViewPr>
    <p:cSldViewPr>
      <p:cViewPr varScale="1">
        <p:scale>
          <a:sx n="54" d="100"/>
          <a:sy n="54" d="100"/>
        </p:scale>
        <p:origin x="78" y="-16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354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 Cyr" charset="-52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 Cyr" charset="-52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3076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075" tIns="46038" rIns="92075" bIns="46038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 Cyr" charset="-52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3077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075" tIns="46038" rIns="92075" bIns="46038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fld id="{5E48BEF9-0733-4166-BA11-3A911651D3AD}" type="slidenum">
              <a:rPr lang="ru-RU"/>
              <a:pPr>
                <a:defRPr/>
              </a:pPr>
              <a:t>‹#›</a:t>
            </a:fld>
            <a:endParaRPr lang="ru-RU">
              <a:latin typeface="Arial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281449743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303769114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defTabSz="7620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 Cyr" charset="-52"/>
        <a:ea typeface="+mn-ea"/>
        <a:cs typeface="+mn-cs"/>
      </a:defRPr>
    </a:lvl1pPr>
    <a:lvl2pPr marL="457200" algn="l" defTabSz="7620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 Cyr" charset="-52"/>
        <a:ea typeface="+mn-ea"/>
        <a:cs typeface="+mn-cs"/>
      </a:defRPr>
    </a:lvl2pPr>
    <a:lvl3pPr marL="914400" algn="l" defTabSz="7620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 Cyr" charset="-52"/>
        <a:ea typeface="+mn-ea"/>
        <a:cs typeface="+mn-cs"/>
      </a:defRPr>
    </a:lvl3pPr>
    <a:lvl4pPr marL="1371600" algn="l" defTabSz="7620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 Cyr" charset="-52"/>
        <a:ea typeface="+mn-ea"/>
        <a:cs typeface="+mn-cs"/>
      </a:defRPr>
    </a:lvl4pPr>
    <a:lvl5pPr marL="1828800" algn="l" defTabSz="7620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 Cyr" charset="-52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78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891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99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096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301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40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505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608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81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915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017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120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22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325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smtClean="0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7388"/>
            <a:ext cx="4568825" cy="34258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42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/>
          <a:lstStyle/>
          <a:p>
            <a:endParaRPr lang="ru-RU" altLang="ru-RU" dirty="0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4"/>
          <p:cNvGrpSpPr>
            <a:grpSpLocks/>
          </p:cNvGrpSpPr>
          <p:nvPr/>
        </p:nvGrpSpPr>
        <p:grpSpPr bwMode="auto">
          <a:xfrm>
            <a:off x="-1033463" y="1519238"/>
            <a:ext cx="10177463" cy="5338762"/>
            <a:chOff x="-651" y="957"/>
            <a:chExt cx="6411" cy="3363"/>
          </a:xfrm>
        </p:grpSpPr>
        <p:sp>
          <p:nvSpPr>
            <p:cNvPr id="5" name="Freeform 2"/>
            <p:cNvSpPr>
              <a:spLocks/>
            </p:cNvSpPr>
            <p:nvPr/>
          </p:nvSpPr>
          <p:spPr bwMode="invGray">
            <a:xfrm>
              <a:off x="2061" y="1707"/>
              <a:ext cx="3699" cy="2613"/>
            </a:xfrm>
            <a:custGeom>
              <a:avLst/>
              <a:gdLst/>
              <a:ahLst/>
              <a:cxnLst>
                <a:cxn ang="0">
                  <a:pos x="1523" y="2611"/>
                </a:cxn>
                <a:cxn ang="0">
                  <a:pos x="3698" y="2612"/>
                </a:cxn>
                <a:cxn ang="0">
                  <a:pos x="3698" y="2228"/>
                </a:cxn>
                <a:cxn ang="0">
                  <a:pos x="0" y="0"/>
                </a:cxn>
                <a:cxn ang="0">
                  <a:pos x="160" y="118"/>
                </a:cxn>
                <a:cxn ang="0">
                  <a:pos x="292" y="219"/>
                </a:cxn>
                <a:cxn ang="0">
                  <a:pos x="441" y="347"/>
                </a:cxn>
                <a:cxn ang="0">
                  <a:pos x="585" y="482"/>
                </a:cxn>
                <a:cxn ang="0">
                  <a:pos x="796" y="711"/>
                </a:cxn>
                <a:cxn ang="0">
                  <a:pos x="983" y="955"/>
                </a:cxn>
                <a:cxn ang="0">
                  <a:pos x="1119" y="1168"/>
                </a:cxn>
                <a:cxn ang="0">
                  <a:pos x="1238" y="1388"/>
                </a:cxn>
                <a:cxn ang="0">
                  <a:pos x="1331" y="1608"/>
                </a:cxn>
                <a:cxn ang="0">
                  <a:pos x="1400" y="1809"/>
                </a:cxn>
                <a:cxn ang="0">
                  <a:pos x="1447" y="1979"/>
                </a:cxn>
                <a:cxn ang="0">
                  <a:pos x="1490" y="2190"/>
                </a:cxn>
                <a:cxn ang="0">
                  <a:pos x="1511" y="2374"/>
                </a:cxn>
                <a:cxn ang="0">
                  <a:pos x="1523" y="2611"/>
                </a:cxn>
              </a:cxnLst>
              <a:rect l="0" t="0" r="r" b="b"/>
              <a:pathLst>
                <a:path w="3699" h="2613">
                  <a:moveTo>
                    <a:pt x="1523" y="2611"/>
                  </a:moveTo>
                  <a:lnTo>
                    <a:pt x="3698" y="2612"/>
                  </a:lnTo>
                  <a:lnTo>
                    <a:pt x="3698" y="2228"/>
                  </a:lnTo>
                  <a:lnTo>
                    <a:pt x="0" y="0"/>
                  </a:lnTo>
                  <a:lnTo>
                    <a:pt x="160" y="118"/>
                  </a:lnTo>
                  <a:lnTo>
                    <a:pt x="292" y="219"/>
                  </a:lnTo>
                  <a:lnTo>
                    <a:pt x="441" y="347"/>
                  </a:lnTo>
                  <a:lnTo>
                    <a:pt x="585" y="482"/>
                  </a:lnTo>
                  <a:lnTo>
                    <a:pt x="796" y="711"/>
                  </a:lnTo>
                  <a:lnTo>
                    <a:pt x="983" y="955"/>
                  </a:lnTo>
                  <a:lnTo>
                    <a:pt x="1119" y="1168"/>
                  </a:lnTo>
                  <a:lnTo>
                    <a:pt x="1238" y="1388"/>
                  </a:lnTo>
                  <a:lnTo>
                    <a:pt x="1331" y="1608"/>
                  </a:lnTo>
                  <a:lnTo>
                    <a:pt x="1400" y="1809"/>
                  </a:lnTo>
                  <a:lnTo>
                    <a:pt x="1447" y="1979"/>
                  </a:lnTo>
                  <a:lnTo>
                    <a:pt x="1490" y="2190"/>
                  </a:lnTo>
                  <a:lnTo>
                    <a:pt x="1511" y="2374"/>
                  </a:lnTo>
                  <a:lnTo>
                    <a:pt x="1523" y="2611"/>
                  </a:lnTo>
                </a:path>
              </a:pathLst>
            </a:custGeom>
            <a:gradFill rotWithShape="0">
              <a:gsLst>
                <a:gs pos="0">
                  <a:schemeClr val="folHlink">
                    <a:gamma/>
                    <a:shade val="80000"/>
                    <a:invGamma/>
                  </a:schemeClr>
                </a:gs>
                <a:gs pos="100000">
                  <a:schemeClr val="folHlink"/>
                </a:gs>
              </a:gsLst>
              <a:lin ang="0" scaled="1"/>
            </a:gradFill>
            <a:ln w="9525" cap="rnd">
              <a:noFill/>
              <a:round/>
              <a:headEnd type="none" w="sm" len="sm"/>
              <a:tailEnd type="none" w="sm" len="sm"/>
            </a:ln>
            <a:effectLst/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  <p:sp>
          <p:nvSpPr>
            <p:cNvPr id="6" name="Arc 3"/>
            <p:cNvSpPr>
              <a:spLocks/>
            </p:cNvSpPr>
            <p:nvPr/>
          </p:nvSpPr>
          <p:spPr bwMode="ltGray">
            <a:xfrm>
              <a:off x="-651" y="957"/>
              <a:ext cx="4237" cy="3362"/>
            </a:xfrm>
            <a:custGeom>
              <a:avLst/>
              <a:gdLst>
                <a:gd name="T0" fmla="*/ 630 w 21600"/>
                <a:gd name="T1" fmla="*/ 0 h 21360"/>
                <a:gd name="T2" fmla="*/ 4237 w 21600"/>
                <a:gd name="T3" fmla="*/ 3362 h 21360"/>
                <a:gd name="T4" fmla="*/ 0 w 21600"/>
                <a:gd name="T5" fmla="*/ 3362 h 21360"/>
                <a:gd name="T6" fmla="*/ 0 60000 65536"/>
                <a:gd name="T7" fmla="*/ 0 60000 65536"/>
                <a:gd name="T8" fmla="*/ 0 60000 65536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0" t="0" r="r" b="b"/>
              <a:pathLst>
                <a:path w="21600" h="21360" fill="none" extrusionOk="0">
                  <a:moveTo>
                    <a:pt x="3210" y="0"/>
                  </a:moveTo>
                  <a:cubicBezTo>
                    <a:pt x="13781" y="1589"/>
                    <a:pt x="21600" y="10670"/>
                    <a:pt x="21600" y="21360"/>
                  </a:cubicBezTo>
                </a:path>
                <a:path w="21600" h="21360" stroke="0" extrusionOk="0">
                  <a:moveTo>
                    <a:pt x="3210" y="0"/>
                  </a:moveTo>
                  <a:cubicBezTo>
                    <a:pt x="13781" y="1589"/>
                    <a:pt x="21600" y="10670"/>
                    <a:pt x="21600" y="21360"/>
                  </a:cubicBezTo>
                  <a:lnTo>
                    <a:pt x="0" y="21360"/>
                  </a:lnTo>
                  <a:lnTo>
                    <a:pt x="3210" y="0"/>
                  </a:lnTo>
                  <a:close/>
                </a:path>
              </a:pathLst>
            </a:custGeom>
            <a:noFill/>
            <a:ln w="12700" cap="rnd">
              <a:solidFill>
                <a:schemeClr val="folHlink"/>
              </a:solidFill>
              <a:round/>
              <a:headEnd type="none" w="sm" len="sm"/>
              <a:tailEnd type="none" w="sm" len="sm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  <p:sp>
        <p:nvSpPr>
          <p:cNvPr id="2053" name="Rectangle 5"/>
          <p:cNvSpPr>
            <a:spLocks noGrp="1" noChangeArrowheads="1"/>
          </p:cNvSpPr>
          <p:nvPr>
            <p:ph type="ctrTitle" sz="quarter"/>
          </p:nvPr>
        </p:nvSpPr>
        <p:spPr>
          <a:xfrm>
            <a:off x="1293813" y="762000"/>
            <a:ext cx="7772400" cy="1143000"/>
          </a:xfrm>
        </p:spPr>
        <p:txBody>
          <a:bodyPr anchor="b"/>
          <a:lstStyle>
            <a:lvl1pPr>
              <a:defRPr/>
            </a:lvl1pPr>
          </a:lstStyle>
          <a:p>
            <a:r>
              <a:rPr lang="ru-RU"/>
              <a:t>Ùåë÷îê ïðàâèò îáðàçåö çàãîëîâêà</a:t>
            </a:r>
          </a:p>
        </p:txBody>
      </p:sp>
      <p:sp>
        <p:nvSpPr>
          <p:cNvPr id="2054" name="Rectangle 6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685800" y="3429000"/>
            <a:ext cx="6400800" cy="1752600"/>
          </a:xfrm>
        </p:spPr>
        <p:txBody>
          <a:bodyPr anchor="ctr"/>
          <a:lstStyle>
            <a:lvl1pPr marL="0" indent="0" algn="ctr">
              <a:buFont typeface="Monotype Sorts" charset="2"/>
              <a:buNone/>
              <a:defRPr/>
            </a:lvl1pPr>
          </a:lstStyle>
          <a:p>
            <a:r>
              <a:rPr lang="ru-RU"/>
              <a:t>Ùåë÷îê ïðàâèò îáðàçåö ïîäçàãîëîâêà</a:t>
            </a:r>
          </a:p>
        </p:txBody>
      </p:sp>
      <p:sp>
        <p:nvSpPr>
          <p:cNvPr id="7" name="Rectangle 7"/>
          <p:cNvSpPr>
            <a:spLocks noGrp="1" noChangeArrowheads="1"/>
          </p:cNvSpPr>
          <p:nvPr>
            <p:ph type="dt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8" name="Rectangle 8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9" name="Rectangle 9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6BDB297-EC27-4EAB-82D8-3202FC1A5DAA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1660724605"/>
      </p:ext>
    </p:extLst>
  </p:cSld>
  <p:clrMapOvr>
    <a:masterClrMapping/>
  </p:clrMapOvr>
  <p:transition spd="slow" advClick="0" advTm="30000">
    <p:fade thruBlk="1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AD7375A-9B3C-41E4-BDBF-7001F56BB8A3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3037441973"/>
      </p:ext>
    </p:extLst>
  </p:cSld>
  <p:clrMapOvr>
    <a:masterClrMapping/>
  </p:clrMapOvr>
  <p:transition spd="slow" advClick="0" advTm="30000">
    <p:fade thruBlk="1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E4F5D8A-5670-4CD3-AE53-1584AA02B672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692599427"/>
      </p:ext>
    </p:extLst>
  </p:cSld>
  <p:clrMapOvr>
    <a:masterClrMapping/>
  </p:clrMapOvr>
  <p:transition spd="slow" advClick="0" advTm="30000">
    <p:fade thruBlk="1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095F0CB-EFD1-46F2-892F-CA40C309325E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4154675516"/>
      </p:ext>
    </p:extLst>
  </p:cSld>
  <p:clrMapOvr>
    <a:masterClrMapping/>
  </p:clrMapOvr>
  <p:transition spd="slow" advClick="0" advTm="30000">
    <p:fade thruBlk="1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77902F-652C-44B0-88F2-52DD85D1A86B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1038147123"/>
      </p:ext>
    </p:extLst>
  </p:cSld>
  <p:clrMapOvr>
    <a:masterClrMapping/>
  </p:clrMapOvr>
  <p:transition spd="slow" advClick="0" advTm="30000">
    <p:fade thruBlk="1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3F8C8A2-ADEA-483D-9AF0-8AFE8F25275A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42182904"/>
      </p:ext>
    </p:extLst>
  </p:cSld>
  <p:clrMapOvr>
    <a:masterClrMapping/>
  </p:clrMapOvr>
  <p:transition spd="slow" advClick="0" advTm="30000">
    <p:fade thruBlk="1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E3080B-B2F3-471A-9E84-0AC041B038AB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546548451"/>
      </p:ext>
    </p:extLst>
  </p:cSld>
  <p:clrMapOvr>
    <a:masterClrMapping/>
  </p:clrMapOvr>
  <p:transition spd="slow" advClick="0" advTm="30000">
    <p:fade thruBlk="1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0DBA3E-E74A-422D-84C6-9DDA235D5536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2049101604"/>
      </p:ext>
    </p:extLst>
  </p:cSld>
  <p:clrMapOvr>
    <a:masterClrMapping/>
  </p:clrMapOvr>
  <p:transition spd="slow" advClick="0" advTm="30000">
    <p:fade thruBlk="1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 smtClean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AD888FB-083A-4484-9E84-67D632A952C8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769211242"/>
      </p:ext>
    </p:extLst>
  </p:cSld>
  <p:clrMapOvr>
    <a:masterClrMapping/>
  </p:clrMapOvr>
  <p:transition spd="slow" advClick="0" advTm="30000">
    <p:fade thruBlk="1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0D57C1A-388C-4192-BD22-B04B6EF510B9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3610262325"/>
      </p:ext>
    </p:extLst>
  </p:cSld>
  <p:clrMapOvr>
    <a:masterClrMapping/>
  </p:clrMapOvr>
  <p:transition spd="slow" advClick="0" advTm="30000">
    <p:fade thruBlk="1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C1CDEFA-FB69-4398-8F52-A2AFB23E5B8A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1928698620"/>
      </p:ext>
    </p:extLst>
  </p:cSld>
  <p:clrMapOvr>
    <a:masterClrMapping/>
  </p:clrMapOvr>
  <p:transition spd="slow" advClick="0" advTm="30000">
    <p:fade thruBlk="1"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/>
          </p:nvPr>
        </p:nvSpPr>
        <p:spPr>
          <a:xfrm>
            <a:off x="685800" y="609600"/>
            <a:ext cx="7772400" cy="54864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3E1DFD3-D691-4039-906E-3262C02DEE07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2462567614"/>
      </p:ext>
    </p:extLst>
  </p:cSld>
  <p:clrMapOvr>
    <a:masterClrMapping/>
  </p:clrMapOvr>
  <p:transition spd="slow" advClick="0" advTm="30000">
    <p:fade thruBlk="1"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 preserve="1">
  <p:cSld name="Заголовок, клип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Клип 2"/>
          <p:cNvSpPr>
            <a:spLocks noGrp="1"/>
          </p:cNvSpPr>
          <p:nvPr>
            <p:ph type="clipArt"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endParaRPr lang="ru-RU" noProof="0" smtClean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78EEE4E-D726-4198-AC24-5F9BFE411718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2964329452"/>
      </p:ext>
    </p:extLst>
  </p:cSld>
  <p:clrMapOvr>
    <a:masterClrMapping/>
  </p:clrMapOvr>
  <p:transition spd="slow" advClick="0" advTm="30000">
    <p:fade thruBlk="1"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Заголовок и два объекта над текстом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quarter" idx="1"/>
          </p:nvPr>
        </p:nvSpPr>
        <p:spPr>
          <a:xfrm>
            <a:off x="685800" y="1981200"/>
            <a:ext cx="3810000" cy="19812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quarter" idx="2"/>
          </p:nvPr>
        </p:nvSpPr>
        <p:spPr>
          <a:xfrm>
            <a:off x="4648200" y="1981200"/>
            <a:ext cx="3810000" cy="19812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half" idx="3"/>
          </p:nvPr>
        </p:nvSpPr>
        <p:spPr>
          <a:xfrm>
            <a:off x="685800" y="4114800"/>
            <a:ext cx="7772400" cy="19812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Дата 5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ижний колонтитул 6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8" name="Номер слайда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2738BC2-2C77-4578-BDE3-449A7665E7D7}" type="slidenum">
              <a:rPr lang="ru-RU"/>
              <a:pPr>
                <a:defRPr/>
              </a:pPr>
              <a:t>‹#›</a:t>
            </a:fld>
            <a:endParaRPr lang="ru-RU">
              <a:latin typeface="Times New Roman Cyr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4006393786"/>
      </p:ext>
    </p:extLst>
  </p:cSld>
  <p:clrMapOvr>
    <a:masterClrMapping/>
  </p:clrMapOvr>
  <p:transition spd="slow" advClick="0" advTm="30000">
    <p:fade thruBlk="1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rgbClr val="FFFF00"/>
            </a:gs>
            <a:gs pos="43000">
              <a:schemeClr val="tx1"/>
            </a:gs>
            <a:gs pos="62000">
              <a:schemeClr val="tx1"/>
            </a:gs>
            <a:gs pos="100000">
              <a:srgbClr val="FFFF00"/>
            </a:gs>
          </a:gsLst>
          <a:lin ang="66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26" name="Group 4"/>
          <p:cNvGrpSpPr>
            <a:grpSpLocks/>
          </p:cNvGrpSpPr>
          <p:nvPr/>
        </p:nvGrpSpPr>
        <p:grpSpPr bwMode="auto">
          <a:xfrm>
            <a:off x="0" y="0"/>
            <a:ext cx="9132888" cy="6846888"/>
            <a:chOff x="0" y="0"/>
            <a:chExt cx="5753" cy="4313"/>
          </a:xfrm>
        </p:grpSpPr>
        <p:sp>
          <p:nvSpPr>
            <p:cNvPr id="2" name="Freeform 2"/>
            <p:cNvSpPr>
              <a:spLocks/>
            </p:cNvSpPr>
            <p:nvPr/>
          </p:nvSpPr>
          <p:spPr bwMode="ltGray">
            <a:xfrm>
              <a:off x="3394" y="999"/>
              <a:ext cx="2359" cy="3314"/>
            </a:xfrm>
            <a:custGeom>
              <a:avLst/>
              <a:gdLst/>
              <a:ahLst/>
              <a:cxnLst>
                <a:cxn ang="0">
                  <a:pos x="1905" y="3312"/>
                </a:cxn>
                <a:cxn ang="0">
                  <a:pos x="2358" y="3313"/>
                </a:cxn>
                <a:cxn ang="0">
                  <a:pos x="2358" y="1437"/>
                </a:cxn>
                <a:cxn ang="0">
                  <a:pos x="0" y="0"/>
                </a:cxn>
                <a:cxn ang="0">
                  <a:pos x="201" y="150"/>
                </a:cxn>
                <a:cxn ang="0">
                  <a:pos x="366" y="279"/>
                </a:cxn>
                <a:cxn ang="0">
                  <a:pos x="552" y="441"/>
                </a:cxn>
                <a:cxn ang="0">
                  <a:pos x="732" y="612"/>
                </a:cxn>
                <a:cxn ang="0">
                  <a:pos x="996" y="903"/>
                </a:cxn>
                <a:cxn ang="0">
                  <a:pos x="1230" y="1212"/>
                </a:cxn>
                <a:cxn ang="0">
                  <a:pos x="1400" y="1482"/>
                </a:cxn>
                <a:cxn ang="0">
                  <a:pos x="1548" y="1761"/>
                </a:cxn>
                <a:cxn ang="0">
                  <a:pos x="1665" y="2040"/>
                </a:cxn>
                <a:cxn ang="0">
                  <a:pos x="1751" y="2295"/>
                </a:cxn>
                <a:cxn ang="0">
                  <a:pos x="1809" y="2511"/>
                </a:cxn>
                <a:cxn ang="0">
                  <a:pos x="1863" y="2778"/>
                </a:cxn>
                <a:cxn ang="0">
                  <a:pos x="1890" y="3012"/>
                </a:cxn>
                <a:cxn ang="0">
                  <a:pos x="1905" y="3312"/>
                </a:cxn>
              </a:cxnLst>
              <a:rect l="0" t="0" r="r" b="b"/>
              <a:pathLst>
                <a:path w="2359" h="3314">
                  <a:moveTo>
                    <a:pt x="1905" y="3312"/>
                  </a:moveTo>
                  <a:lnTo>
                    <a:pt x="2358" y="3313"/>
                  </a:lnTo>
                  <a:lnTo>
                    <a:pt x="2358" y="1437"/>
                  </a:lnTo>
                  <a:lnTo>
                    <a:pt x="0" y="0"/>
                  </a:lnTo>
                  <a:lnTo>
                    <a:pt x="201" y="150"/>
                  </a:lnTo>
                  <a:lnTo>
                    <a:pt x="366" y="279"/>
                  </a:lnTo>
                  <a:lnTo>
                    <a:pt x="552" y="441"/>
                  </a:lnTo>
                  <a:lnTo>
                    <a:pt x="732" y="612"/>
                  </a:lnTo>
                  <a:lnTo>
                    <a:pt x="996" y="903"/>
                  </a:lnTo>
                  <a:lnTo>
                    <a:pt x="1230" y="1212"/>
                  </a:lnTo>
                  <a:lnTo>
                    <a:pt x="1400" y="1482"/>
                  </a:lnTo>
                  <a:lnTo>
                    <a:pt x="1548" y="1761"/>
                  </a:lnTo>
                  <a:lnTo>
                    <a:pt x="1665" y="2040"/>
                  </a:lnTo>
                  <a:lnTo>
                    <a:pt x="1751" y="2295"/>
                  </a:lnTo>
                  <a:lnTo>
                    <a:pt x="1809" y="2511"/>
                  </a:lnTo>
                  <a:lnTo>
                    <a:pt x="1863" y="2778"/>
                  </a:lnTo>
                  <a:lnTo>
                    <a:pt x="1890" y="3012"/>
                  </a:lnTo>
                  <a:lnTo>
                    <a:pt x="1905" y="3312"/>
                  </a:lnTo>
                </a:path>
              </a:pathLst>
            </a:custGeom>
            <a:gradFill rotWithShape="0">
              <a:gsLst>
                <a:gs pos="0">
                  <a:schemeClr val="folHlink">
                    <a:gamma/>
                    <a:shade val="80000"/>
                    <a:invGamma/>
                  </a:schemeClr>
                </a:gs>
                <a:gs pos="100000">
                  <a:schemeClr val="folHlink"/>
                </a:gs>
              </a:gsLst>
              <a:lin ang="0" scaled="1"/>
            </a:gradFill>
            <a:ln w="9525" cap="rnd">
              <a:noFill/>
              <a:round/>
              <a:headEnd type="none" w="sm" len="sm"/>
              <a:tailEnd type="none" w="sm" len="sm"/>
            </a:ln>
            <a:effectLst/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  <p:sp>
          <p:nvSpPr>
            <p:cNvPr id="3" name="Arc 3"/>
            <p:cNvSpPr>
              <a:spLocks/>
            </p:cNvSpPr>
            <p:nvPr/>
          </p:nvSpPr>
          <p:spPr bwMode="ltGray">
            <a:xfrm>
              <a:off x="0" y="0"/>
              <a:ext cx="5298" cy="4312"/>
            </a:xfrm>
            <a:custGeom>
              <a:avLst/>
              <a:gdLst>
                <a:gd name="T0" fmla="*/ 5 w 21600"/>
                <a:gd name="T1" fmla="*/ 0 h 21600"/>
                <a:gd name="T2" fmla="*/ 5298 w 21600"/>
                <a:gd name="T3" fmla="*/ 4312 h 21600"/>
                <a:gd name="T4" fmla="*/ 0 w 21600"/>
                <a:gd name="T5" fmla="*/ 4312 h 21600"/>
                <a:gd name="T6" fmla="*/ 0 60000 65536"/>
                <a:gd name="T7" fmla="*/ 0 60000 65536"/>
                <a:gd name="T8" fmla="*/ 0 60000 65536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0" t="0" r="r" b="b"/>
              <a:pathLst>
                <a:path w="21600" h="21600" fill="none" extrusionOk="0">
                  <a:moveTo>
                    <a:pt x="19" y="0"/>
                  </a:moveTo>
                  <a:cubicBezTo>
                    <a:pt x="11941" y="11"/>
                    <a:pt x="21600" y="9678"/>
                    <a:pt x="21600" y="21600"/>
                  </a:cubicBezTo>
                </a:path>
                <a:path w="21600" h="21600" stroke="0" extrusionOk="0">
                  <a:moveTo>
                    <a:pt x="19" y="0"/>
                  </a:moveTo>
                  <a:cubicBezTo>
                    <a:pt x="11941" y="11"/>
                    <a:pt x="21600" y="9678"/>
                    <a:pt x="21600" y="21600"/>
                  </a:cubicBezTo>
                  <a:lnTo>
                    <a:pt x="0" y="21600"/>
                  </a:lnTo>
                  <a:lnTo>
                    <a:pt x="19" y="0"/>
                  </a:lnTo>
                  <a:close/>
                </a:path>
              </a:pathLst>
            </a:custGeom>
            <a:noFill/>
            <a:ln w="12700" cap="rnd">
              <a:solidFill>
                <a:schemeClr val="folHlink"/>
              </a:solidFill>
              <a:round/>
              <a:headEnd type="none" w="sm" len="sm"/>
              <a:tailEnd type="none" w="sm" len="sm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  <p:sp>
        <p:nvSpPr>
          <p:cNvPr id="1029" name="Rectangle 5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Щелчок правит образец заголовка</a:t>
            </a:r>
          </a:p>
        </p:txBody>
      </p:sp>
      <p:sp>
        <p:nvSpPr>
          <p:cNvPr id="1028" name="Rectangle 6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 smtClean="0"/>
              <a:t>Щелчок правит образец текста</a:t>
            </a:r>
          </a:p>
          <a:p>
            <a:pPr lvl="1"/>
            <a:r>
              <a:rPr lang="ru-RU" altLang="ru-RU" smtClean="0"/>
              <a:t>Второй уровень</a:t>
            </a:r>
          </a:p>
          <a:p>
            <a:pPr lvl="2"/>
            <a:r>
              <a:rPr lang="ru-RU" altLang="ru-RU" smtClean="0"/>
              <a:t>Третий уровень</a:t>
            </a:r>
          </a:p>
          <a:p>
            <a:pPr lvl="3"/>
            <a:r>
              <a:rPr lang="ru-RU" altLang="ru-RU" smtClean="0"/>
              <a:t>Четвертый уровень</a:t>
            </a:r>
          </a:p>
          <a:p>
            <a:pPr lvl="4"/>
            <a:r>
              <a:rPr lang="ru-RU" altLang="ru-RU" smtClean="0"/>
              <a:t>Пятый уровень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1032" name="Rectangle 8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1033" name="Rectangle 9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>
                <a:latin typeface="+mn-lt"/>
              </a:defRPr>
            </a:lvl1pPr>
          </a:lstStyle>
          <a:p>
            <a:pPr>
              <a:defRPr/>
            </a:pPr>
            <a:fld id="{3EA0A111-95D4-4CD5-8295-06FA748B7349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7" r:id="rId3"/>
    <p:sldLayoutId id="2147483708" r:id="rId4"/>
    <p:sldLayoutId id="2147483709" r:id="rId5"/>
    <p:sldLayoutId id="2147483710" r:id="rId6"/>
    <p:sldLayoutId id="2147483711" r:id="rId7"/>
    <p:sldLayoutId id="2147483712" r:id="rId8"/>
    <p:sldLayoutId id="2147483713" r:id="rId9"/>
    <p:sldLayoutId id="2147483714" r:id="rId10"/>
    <p:sldLayoutId id="2147483715" r:id="rId11"/>
    <p:sldLayoutId id="2147483716" r:id="rId12"/>
    <p:sldLayoutId id="2147483717" r:id="rId13"/>
    <p:sldLayoutId id="2147483718" r:id="rId14"/>
  </p:sldLayoutIdLst>
  <p:transition spd="slow" advClick="0" advTm="30000">
    <p:fade thruBlk="1"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itchFamily="34" charset="0"/>
        </a:defRPr>
      </a:lvl5pPr>
      <a:lvl6pPr marL="4572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itchFamily="34" charset="0"/>
        </a:defRPr>
      </a:lvl6pPr>
      <a:lvl7pPr marL="9144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itchFamily="34" charset="0"/>
        </a:defRPr>
      </a:lvl7pPr>
      <a:lvl8pPr marL="13716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itchFamily="34" charset="0"/>
        </a:defRPr>
      </a:lvl8pPr>
      <a:lvl9pPr marL="18288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5000"/>
        <a:buFont typeface="Monotype Sorts" charset="2"/>
        <a:buChar char="l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65000"/>
        <a:buFont typeface="Monotype Sorts" charset="2"/>
        <a:buChar char="l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Char char="•"/>
        <a:defRPr sz="2000">
          <a:solidFill>
            <a:schemeClr val="tx1"/>
          </a:solidFill>
          <a:latin typeface="+mn-lt"/>
        </a:defRPr>
      </a:lvl5pPr>
      <a:lvl6pPr marL="2514600" indent="-22860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Char char="•"/>
        <a:defRPr sz="2000">
          <a:solidFill>
            <a:schemeClr val="tx1"/>
          </a:solidFill>
          <a:latin typeface="+mn-lt"/>
        </a:defRPr>
      </a:lvl6pPr>
      <a:lvl7pPr marL="2971800" indent="-22860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Char char="•"/>
        <a:defRPr sz="2000">
          <a:solidFill>
            <a:schemeClr val="tx1"/>
          </a:solidFill>
          <a:latin typeface="+mn-lt"/>
        </a:defRPr>
      </a:lvl7pPr>
      <a:lvl8pPr marL="3429000" indent="-22860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Char char="•"/>
        <a:defRPr sz="2000">
          <a:solidFill>
            <a:schemeClr val="tx1"/>
          </a:solidFill>
          <a:latin typeface="+mn-lt"/>
        </a:defRPr>
      </a:lvl8pPr>
      <a:lvl9pPr marL="3886200" indent="-22860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Char char="•"/>
        <a:defRPr sz="2000">
          <a:solidFill>
            <a:schemeClr val="tx1"/>
          </a:solidFill>
          <a:latin typeface="+mn-lt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1.xml"/><Relationship Id="rId1" Type="http://schemas.openxmlformats.org/officeDocument/2006/relationships/themeOverride" Target="../theme/themeOverride1.xml"/><Relationship Id="rId5" Type="http://schemas.openxmlformats.org/officeDocument/2006/relationships/image" Target="../media/image1.png"/><Relationship Id="rId4" Type="http://schemas.openxmlformats.org/officeDocument/2006/relationships/audio" Target="../media/audio1.wav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3.wmf"/><Relationship Id="rId4" Type="http://schemas.openxmlformats.org/officeDocument/2006/relationships/audio" Target="../media/audio3.wav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7" Type="http://schemas.openxmlformats.org/officeDocument/2006/relationships/image" Target="../media/image5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4.wmf"/><Relationship Id="rId5" Type="http://schemas.openxmlformats.org/officeDocument/2006/relationships/audio" Target="../media/audio3.wav"/><Relationship Id="rId4" Type="http://schemas.openxmlformats.org/officeDocument/2006/relationships/audio" Target="../media/audio4.wav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audio" Target="../media/audio5.wav"/><Relationship Id="rId7" Type="http://schemas.openxmlformats.org/officeDocument/2006/relationships/image" Target="../media/image8.wm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.wmf"/><Relationship Id="rId5" Type="http://schemas.openxmlformats.org/officeDocument/2006/relationships/image" Target="../media/image6.wmf"/><Relationship Id="rId4" Type="http://schemas.openxmlformats.org/officeDocument/2006/relationships/audio" Target="../media/audio3.wav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wmf"/><Relationship Id="rId3" Type="http://schemas.openxmlformats.org/officeDocument/2006/relationships/audio" Target="../media/audio5.wav"/><Relationship Id="rId7" Type="http://schemas.openxmlformats.org/officeDocument/2006/relationships/image" Target="../media/image10.w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wmf"/><Relationship Id="rId5" Type="http://schemas.openxmlformats.org/officeDocument/2006/relationships/audio" Target="../media/audio2.wav"/><Relationship Id="rId4" Type="http://schemas.openxmlformats.org/officeDocument/2006/relationships/audio" Target="../media/audio3.wav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audio" Target="../media/audio5.wav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.wmf"/><Relationship Id="rId5" Type="http://schemas.openxmlformats.org/officeDocument/2006/relationships/image" Target="../media/image12.wmf"/><Relationship Id="rId4" Type="http://schemas.openxmlformats.org/officeDocument/2006/relationships/audio" Target="../media/audio3.wav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audio" Target="../media/audio5.wav"/><Relationship Id="rId7" Type="http://schemas.openxmlformats.org/officeDocument/2006/relationships/image" Target="../media/image16.wm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5.wmf"/><Relationship Id="rId5" Type="http://schemas.openxmlformats.org/officeDocument/2006/relationships/image" Target="../media/image14.wmf"/><Relationship Id="rId4" Type="http://schemas.openxmlformats.org/officeDocument/2006/relationships/audio" Target="../media/audio3.wav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wmf"/><Relationship Id="rId3" Type="http://schemas.openxmlformats.org/officeDocument/2006/relationships/audio" Target="../media/audio5.wav"/><Relationship Id="rId7" Type="http://schemas.openxmlformats.org/officeDocument/2006/relationships/image" Target="../media/image18.wmf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7.wmf"/><Relationship Id="rId5" Type="http://schemas.openxmlformats.org/officeDocument/2006/relationships/audio" Target="../media/audio3.wav"/><Relationship Id="rId4" Type="http://schemas.openxmlformats.org/officeDocument/2006/relationships/audio" Target="../media/audio2.wav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7" Type="http://schemas.openxmlformats.org/officeDocument/2006/relationships/image" Target="../media/image2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1.wmf"/><Relationship Id="rId5" Type="http://schemas.openxmlformats.org/officeDocument/2006/relationships/image" Target="../media/image20.wmf"/><Relationship Id="rId4" Type="http://schemas.openxmlformats.org/officeDocument/2006/relationships/audio" Target="../media/audio3.wav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24.wmf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wmf"/><Relationship Id="rId5" Type="http://schemas.openxmlformats.org/officeDocument/2006/relationships/audio" Target="../media/audio6.wav"/><Relationship Id="rId4" Type="http://schemas.openxmlformats.org/officeDocument/2006/relationships/audio" Target="../media/audio5.wav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audio" Target="../media/audio5.wav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26.wmf"/><Relationship Id="rId5" Type="http://schemas.openxmlformats.org/officeDocument/2006/relationships/image" Target="../media/image25.wmf"/><Relationship Id="rId4" Type="http://schemas.openxmlformats.org/officeDocument/2006/relationships/audio" Target="../media/audio3.wav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7" Type="http://schemas.openxmlformats.org/officeDocument/2006/relationships/image" Target="../media/image29.wmf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8.wmf"/><Relationship Id="rId5" Type="http://schemas.openxmlformats.org/officeDocument/2006/relationships/image" Target="../media/image27.wmf"/><Relationship Id="rId4" Type="http://schemas.openxmlformats.org/officeDocument/2006/relationships/audio" Target="../media/audio7.wav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1.wmf"/><Relationship Id="rId5" Type="http://schemas.openxmlformats.org/officeDocument/2006/relationships/image" Target="../media/image30.wmf"/><Relationship Id="rId4" Type="http://schemas.openxmlformats.org/officeDocument/2006/relationships/audio" Target="../media/audio6.wav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2.wmf"/><Relationship Id="rId4" Type="http://schemas.openxmlformats.org/officeDocument/2006/relationships/audio" Target="../media/audio3.wav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audio" Target="../media/audio3.wav"/><Relationship Id="rId7" Type="http://schemas.openxmlformats.org/officeDocument/2006/relationships/image" Target="../media/image35.wmf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4.wmf"/><Relationship Id="rId5" Type="http://schemas.openxmlformats.org/officeDocument/2006/relationships/image" Target="../media/image33.wmf"/><Relationship Id="rId4" Type="http://schemas.openxmlformats.org/officeDocument/2006/relationships/audio" Target="../media/audio2.wav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gif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e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1115616" y="260648"/>
            <a:ext cx="7772400" cy="1143000"/>
          </a:xfrm>
        </p:spPr>
        <p:txBody>
          <a:bodyPr/>
          <a:lstStyle/>
          <a:p>
            <a:pPr algn="l">
              <a:defRPr/>
            </a:pPr>
            <a:r>
              <a:rPr lang="ru-RU" sz="4800" dirty="0" smtClean="0">
                <a:solidFill>
                  <a:schemeClr val="accent3">
                    <a:lumMod val="50000"/>
                  </a:schemeClr>
                </a:solidFill>
              </a:rPr>
              <a:t>Графический редактор</a:t>
            </a:r>
            <a:endParaRPr lang="ru-RU" sz="4800" dirty="0" smtClean="0">
              <a:solidFill>
                <a:schemeClr val="accent3">
                  <a:lumMod val="50000"/>
                </a:schemeClr>
              </a:solidFill>
              <a:latin typeface="Arial Cyr" charset="-52"/>
            </a:endParaRPr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691680" y="1233917"/>
            <a:ext cx="6696744" cy="1752600"/>
          </a:xfrm>
        </p:spPr>
        <p:txBody>
          <a:bodyPr/>
          <a:lstStyle/>
          <a:p>
            <a:pPr algn="l">
              <a:defRPr/>
            </a:pPr>
            <a:r>
              <a:rPr lang="ru-RU" sz="80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«</a:t>
            </a:r>
            <a:r>
              <a:rPr lang="ru-RU" sz="117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PAINT</a:t>
            </a:r>
            <a:r>
              <a:rPr lang="ru-RU" sz="80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»</a:t>
            </a:r>
            <a:endParaRPr lang="ru-RU" sz="11700" b="1" dirty="0" smtClean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  <a:latin typeface="Times New Roman Cyr" charset="-52"/>
            </a:endParaRPr>
          </a:p>
        </p:txBody>
      </p:sp>
      <p:pic>
        <p:nvPicPr>
          <p:cNvPr id="16389" name="Picture 7" descr="C:\Users\admin\Desktop\0_a4f42_a6df8570_XL.pn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4" y="4149079"/>
            <a:ext cx="2728277" cy="25334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-396552" y="2986517"/>
            <a:ext cx="10036546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kumimoji="0" lang="ru-RU" b="0" i="0" u="none" strike="noStrike" kern="0" cap="none" spc="0" normalizeH="0" baseline="0" noProof="0" dirty="0" smtClean="0">
                <a:ln>
                  <a:noFill/>
                </a:ln>
                <a:solidFill>
                  <a:srgbClr val="AAAAFF">
                    <a:lumMod val="50000"/>
                  </a:srgbClr>
                </a:solidFill>
                <a:effectLst>
                  <a:outerShdw blurRad="38100" dist="38100" dir="2700000" algn="tl">
                    <a:srgbClr val="000000"/>
                  </a:outerShdw>
                </a:effectLst>
                <a:uLnTx/>
                <a:uFillTx/>
                <a:latin typeface="Arial"/>
                <a:ea typeface="+mj-ea"/>
                <a:cs typeface="+mj-cs"/>
              </a:rPr>
              <a:t>и его возможности в развитии познавательных</a:t>
            </a:r>
            <a:r>
              <a:rPr kumimoji="0" lang="ru-RU" b="0" i="0" u="none" strike="noStrike" kern="0" cap="none" spc="0" normalizeH="0" noProof="0" dirty="0" smtClean="0">
                <a:ln>
                  <a:noFill/>
                </a:ln>
                <a:solidFill>
                  <a:srgbClr val="AAAAFF">
                    <a:lumMod val="50000"/>
                  </a:srgbClr>
                </a:solidFill>
                <a:effectLst>
                  <a:outerShdw blurRad="38100" dist="38100" dir="2700000" algn="tl">
                    <a:srgbClr val="000000"/>
                  </a:outerShdw>
                </a:effectLst>
                <a:uLnTx/>
                <a:uFillTx/>
                <a:latin typeface="Arial"/>
                <a:ea typeface="+mj-ea"/>
                <a:cs typeface="+mj-cs"/>
              </a:rPr>
              <a:t> </a:t>
            </a:r>
          </a:p>
          <a:p>
            <a:pPr algn="ctr"/>
            <a:r>
              <a:rPr kumimoji="0" lang="ru-RU" b="0" i="0" u="none" strike="noStrike" kern="0" cap="none" spc="0" normalizeH="0" noProof="0" dirty="0" smtClean="0">
                <a:ln>
                  <a:noFill/>
                </a:ln>
                <a:solidFill>
                  <a:srgbClr val="AAAAFF">
                    <a:lumMod val="50000"/>
                  </a:srgbClr>
                </a:solidFill>
                <a:effectLst>
                  <a:outerShdw blurRad="38100" dist="38100" dir="2700000" algn="tl">
                    <a:srgbClr val="000000"/>
                  </a:outerShdw>
                </a:effectLst>
                <a:uLnTx/>
                <a:uFillTx/>
                <a:latin typeface="Arial"/>
                <a:ea typeface="+mj-ea"/>
                <a:cs typeface="+mj-cs"/>
              </a:rPr>
              <a:t>и творческих способностей дошкольников старшего возраста</a:t>
            </a:r>
            <a:endParaRPr lang="ru-RU" sz="1100" dirty="0"/>
          </a:p>
        </p:txBody>
      </p:sp>
    </p:spTree>
  </p:cSld>
  <p:clrMapOvr>
    <a:overrideClrMapping bg1="dk2" tx1="lt1" bg2="dk1" tx2="lt2" accent1="accent1" accent2="accent2" accent3="accent3" accent4="accent4" accent5="accent5" accent6="accent6" hlink="hlink" folHlink="folHlink"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3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75" fill="hold"/>
                                        <p:tgtEl>
                                          <p:spTgt spid="409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75" fill="hold"/>
                                        <p:tgtEl>
                                          <p:spTgt spid="409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Следующий кадр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1425"/>
                            </p:stCondLst>
                            <p:childTnLst>
                              <p:par>
                                <p:cTn id="10" presetID="2" presetClass="entr" presetSubtype="3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0"/>
                                  </p:iterate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75" fill="hold"/>
                                        <p:tgtEl>
                                          <p:spTgt spid="40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75" fill="hold"/>
                                        <p:tgtEl>
                                          <p:spTgt spid="40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98" grpId="0" build="p" autoUpdateAnimBg="0" advAuto="0"/>
      <p:bldP spid="4099" grpId="0" build="p" autoUpdateAnimBg="0" advAuto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755576" y="692696"/>
            <a:ext cx="7772400" cy="5334000"/>
          </a:xfrm>
          <a:noFill/>
        </p:spPr>
        <p:txBody>
          <a:bodyPr/>
          <a:lstStyle/>
          <a:p>
            <a:pPr>
              <a:buSzPct val="90000"/>
              <a:buFont typeface="Wingdings" pitchFamily="2" charset="2"/>
              <a:buChar char="6"/>
            </a:pPr>
            <a:r>
              <a:rPr lang="ru-RU" altLang="ru-RU" sz="3600" b="1" dirty="0" err="1" smtClean="0">
                <a:solidFill>
                  <a:srgbClr val="FF0000"/>
                </a:solidFill>
              </a:rPr>
              <a:t>Paint</a:t>
            </a:r>
            <a:r>
              <a:rPr lang="ru-RU" altLang="ru-RU" sz="3600" dirty="0" smtClean="0"/>
              <a:t> </a:t>
            </a:r>
            <a:r>
              <a:rPr lang="ru-RU" altLang="ru-RU" sz="3600" dirty="0" smtClean="0">
                <a:solidFill>
                  <a:schemeClr val="accent3">
                    <a:lumMod val="50000"/>
                  </a:schemeClr>
                </a:solidFill>
              </a:rPr>
              <a:t>- простейший графический редактор, он приемлем для создания простейших графических иллюстраций. </a:t>
            </a:r>
          </a:p>
          <a:p>
            <a:pPr>
              <a:buSzPct val="90000"/>
              <a:buFont typeface="Wingdings" pitchFamily="2" charset="2"/>
              <a:buChar char="6"/>
            </a:pPr>
            <a:r>
              <a:rPr lang="ru-RU" altLang="ru-RU" sz="3600" dirty="0" smtClean="0">
                <a:solidFill>
                  <a:schemeClr val="accent3">
                    <a:lumMod val="50000"/>
                  </a:schemeClr>
                </a:solidFill>
              </a:rPr>
              <a:t>В </a:t>
            </a:r>
            <a:r>
              <a:rPr lang="ru-RU" altLang="ru-RU" sz="3600" dirty="0" err="1" smtClean="0">
                <a:solidFill>
                  <a:schemeClr val="accent3">
                    <a:lumMod val="50000"/>
                  </a:schemeClr>
                </a:solidFill>
              </a:rPr>
              <a:t>Paint</a:t>
            </a:r>
            <a:r>
              <a:rPr lang="ru-RU" altLang="ru-RU" sz="3600" dirty="0" smtClean="0">
                <a:solidFill>
                  <a:schemeClr val="accent3">
                    <a:lumMod val="50000"/>
                  </a:schemeClr>
                </a:solidFill>
              </a:rPr>
              <a:t> можно создавать рекламу, буклеты, объявления, приглашения, поздравления и многое другое.</a:t>
            </a:r>
          </a:p>
        </p:txBody>
      </p:sp>
      <p:sp>
        <p:nvSpPr>
          <p:cNvPr id="3" name="Прямоугольник 2"/>
          <p:cNvSpPr/>
          <p:nvPr/>
        </p:nvSpPr>
        <p:spPr>
          <a:xfrm>
            <a:off x="359024" y="5085184"/>
            <a:ext cx="8784976" cy="156966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ru-RU" b="1" cap="none" spc="0" dirty="0" smtClean="0">
                <a:ln w="12700">
                  <a:solidFill>
                    <a:srgbClr val="FF0000"/>
                  </a:solidFill>
                  <a:prstDash val="solid"/>
                </a:ln>
                <a:solidFill>
                  <a:srgbClr val="FF0000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С помощью этого графического редактора можно </a:t>
            </a:r>
          </a:p>
          <a:p>
            <a:pPr algn="ctr"/>
            <a:r>
              <a:rPr lang="ru-RU" b="1" cap="none" spc="0" dirty="0" smtClean="0">
                <a:ln w="12700">
                  <a:solidFill>
                    <a:srgbClr val="FF0000"/>
                  </a:solidFill>
                  <a:prstDash val="solid"/>
                </a:ln>
                <a:solidFill>
                  <a:srgbClr val="FF0000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развивать познавательные способности детей старшего</a:t>
            </a:r>
          </a:p>
          <a:p>
            <a:pPr algn="ctr"/>
            <a:r>
              <a:rPr lang="ru-RU" b="1" cap="none" spc="0" dirty="0" smtClean="0">
                <a:ln w="12700">
                  <a:solidFill>
                    <a:srgbClr val="FF0000"/>
                  </a:solidFill>
                  <a:prstDash val="solid"/>
                </a:ln>
                <a:solidFill>
                  <a:srgbClr val="FF0000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 возраста,  творческие,  формировать навыки владения </a:t>
            </a:r>
          </a:p>
          <a:p>
            <a:pPr algn="ctr"/>
            <a:r>
              <a:rPr lang="ru-RU" b="1" cap="none" spc="0" dirty="0" smtClean="0">
                <a:ln w="12700">
                  <a:solidFill>
                    <a:srgbClr val="FF0000"/>
                  </a:solidFill>
                  <a:prstDash val="solid"/>
                </a:ln>
                <a:solidFill>
                  <a:srgbClr val="FF0000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компьютером.</a:t>
            </a:r>
            <a:endParaRPr lang="ru-RU" b="1" cap="none" spc="0" dirty="0">
              <a:ln w="12700">
                <a:solidFill>
                  <a:srgbClr val="FF0000"/>
                </a:solidFill>
                <a:prstDash val="solid"/>
              </a:ln>
              <a:solidFill>
                <a:srgbClr val="FF00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 descr="C:\Users\admin\Desktop\materialy-dlya-zhivopisi-grafiki-dekora-hobbi--f1a4-1348495301607807-1-big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548680"/>
            <a:ext cx="8280400" cy="5848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Object 2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7850" y="381000"/>
            <a:ext cx="8121650" cy="61595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195" name="Line 3"/>
          <p:cNvSpPr>
            <a:spLocks noChangeShapeType="1"/>
          </p:cNvSpPr>
          <p:nvPr/>
        </p:nvSpPr>
        <p:spPr bwMode="auto">
          <a:xfrm>
            <a:off x="3276600" y="990600"/>
            <a:ext cx="1981200" cy="914400"/>
          </a:xfrm>
          <a:prstGeom prst="line">
            <a:avLst/>
          </a:prstGeom>
          <a:noFill/>
          <a:ln w="50800">
            <a:solidFill>
              <a:schemeClr val="tx2"/>
            </a:solidFill>
            <a:round/>
            <a:headEnd type="stealth" w="med" len="lg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8196" name="Rectangle 4"/>
          <p:cNvSpPr>
            <a:spLocks noChangeArrowheads="1"/>
          </p:cNvSpPr>
          <p:nvPr/>
        </p:nvSpPr>
        <p:spPr bwMode="auto">
          <a:xfrm>
            <a:off x="4648200" y="1295400"/>
            <a:ext cx="13716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b="1">
                <a:solidFill>
                  <a:srgbClr val="9900FF"/>
                </a:solidFill>
              </a:rPr>
              <a:t>Меню</a:t>
            </a:r>
            <a:endParaRPr lang="ru-RU" altLang="ru-RU" sz="2800" b="1">
              <a:solidFill>
                <a:srgbClr val="9900FF"/>
              </a:solidFill>
              <a:latin typeface="Times New Roman Cyr" charset="-52"/>
            </a:endParaRPr>
          </a:p>
        </p:txBody>
      </p:sp>
      <p:sp>
        <p:nvSpPr>
          <p:cNvPr id="8197" name="Line 5"/>
          <p:cNvSpPr>
            <a:spLocks noChangeShapeType="1"/>
          </p:cNvSpPr>
          <p:nvPr/>
        </p:nvSpPr>
        <p:spPr bwMode="auto">
          <a:xfrm>
            <a:off x="1055688" y="2330450"/>
            <a:ext cx="2536825" cy="825500"/>
          </a:xfrm>
          <a:prstGeom prst="line">
            <a:avLst/>
          </a:prstGeom>
          <a:noFill/>
          <a:ln w="50800">
            <a:solidFill>
              <a:schemeClr val="tx2"/>
            </a:solidFill>
            <a:round/>
            <a:headEnd type="stealth" w="med" len="lg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8198" name="Rectangle 6"/>
          <p:cNvSpPr>
            <a:spLocks noChangeArrowheads="1"/>
          </p:cNvSpPr>
          <p:nvPr/>
        </p:nvSpPr>
        <p:spPr bwMode="auto">
          <a:xfrm rot="60000">
            <a:off x="2286000" y="3048000"/>
            <a:ext cx="40386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b="1">
                <a:solidFill>
                  <a:srgbClr val="9900FF"/>
                </a:solidFill>
              </a:rPr>
              <a:t>Панель инструментов</a:t>
            </a:r>
            <a:endParaRPr lang="ru-RU" altLang="ru-RU" sz="2800" b="1">
              <a:solidFill>
                <a:srgbClr val="9900FF"/>
              </a:solidFill>
              <a:latin typeface="Times New Roman Cyr" charset="-52"/>
            </a:endParaRPr>
          </a:p>
        </p:txBody>
      </p:sp>
      <p:sp>
        <p:nvSpPr>
          <p:cNvPr id="8199" name="Line 7"/>
          <p:cNvSpPr>
            <a:spLocks noChangeShapeType="1"/>
          </p:cNvSpPr>
          <p:nvPr/>
        </p:nvSpPr>
        <p:spPr bwMode="auto">
          <a:xfrm flipV="1">
            <a:off x="2943225" y="4643438"/>
            <a:ext cx="2190750" cy="847725"/>
          </a:xfrm>
          <a:prstGeom prst="line">
            <a:avLst/>
          </a:prstGeom>
          <a:noFill/>
          <a:ln w="50800">
            <a:solidFill>
              <a:schemeClr val="tx2"/>
            </a:solidFill>
            <a:round/>
            <a:headEnd type="stealth" w="med" len="lg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8200" name="Rectangle 8"/>
          <p:cNvSpPr>
            <a:spLocks noChangeArrowheads="1"/>
          </p:cNvSpPr>
          <p:nvPr/>
        </p:nvSpPr>
        <p:spPr bwMode="auto">
          <a:xfrm rot="-1140000">
            <a:off x="3514725" y="4494213"/>
            <a:ext cx="1752600" cy="519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b="1">
                <a:solidFill>
                  <a:srgbClr val="9900FF"/>
                </a:solidFill>
              </a:rPr>
              <a:t>Палитра</a:t>
            </a:r>
            <a:endParaRPr lang="ru-RU" altLang="ru-RU" sz="2800" b="1">
              <a:solidFill>
                <a:srgbClr val="9900FF"/>
              </a:solidFill>
              <a:latin typeface="Times New Roman Cyr" charset="-52"/>
            </a:endParaRPr>
          </a:p>
        </p:txBody>
      </p:sp>
      <p:sp>
        <p:nvSpPr>
          <p:cNvPr id="8201" name="Line 9"/>
          <p:cNvSpPr>
            <a:spLocks noChangeShapeType="1"/>
          </p:cNvSpPr>
          <p:nvPr/>
        </p:nvSpPr>
        <p:spPr bwMode="auto">
          <a:xfrm flipV="1">
            <a:off x="5562600" y="5334000"/>
            <a:ext cx="2667000" cy="914400"/>
          </a:xfrm>
          <a:prstGeom prst="line">
            <a:avLst/>
          </a:prstGeom>
          <a:noFill/>
          <a:ln w="50800">
            <a:solidFill>
              <a:schemeClr val="tx2"/>
            </a:solidFill>
            <a:round/>
            <a:headEnd type="stealth" w="med" len="lg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8202" name="Rectangle 10"/>
          <p:cNvSpPr>
            <a:spLocks noChangeArrowheads="1"/>
          </p:cNvSpPr>
          <p:nvPr/>
        </p:nvSpPr>
        <p:spPr bwMode="auto">
          <a:xfrm rot="-1140000">
            <a:off x="5638800" y="5181600"/>
            <a:ext cx="32004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b="1">
                <a:solidFill>
                  <a:srgbClr val="9900FF"/>
                </a:solidFill>
              </a:rPr>
              <a:t>Строка состояния</a:t>
            </a:r>
            <a:endParaRPr lang="ru-RU" altLang="ru-RU" sz="2800" b="1">
              <a:solidFill>
                <a:srgbClr val="9900FF"/>
              </a:solidFill>
              <a:latin typeface="Times New Roman Cyr" charset="-52"/>
            </a:endParaRPr>
          </a:p>
        </p:txBody>
      </p:sp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19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19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8195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hlink"/>
                                      </p:to>
                                    </p:animClr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19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19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1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81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8197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hlink"/>
                                      </p:to>
                                    </p:animClr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19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19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81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81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8199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hlink"/>
                                      </p:to>
                                    </p:animClr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82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82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82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82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8201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hlink"/>
                                      </p:to>
                                    </p:animClr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 nodeType="clickPar">
                      <p:stCondLst>
                        <p:cond delay="indefinite"/>
                      </p:stCondLst>
                      <p:childTnLst>
                        <p:par>
                          <p:cTn id="4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82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82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195" grpId="0" animBg="1"/>
      <p:bldP spid="8196" grpId="0" build="p" autoUpdateAnimBg="0"/>
      <p:bldP spid="8197" grpId="0" animBg="1"/>
      <p:bldP spid="8198" grpId="0" build="p" autoUpdateAnimBg="0"/>
      <p:bldP spid="8199" grpId="0" animBg="1"/>
      <p:bldP spid="8200" grpId="0" build="p" autoUpdateAnimBg="0"/>
      <p:bldP spid="8201" grpId="0" animBg="1"/>
      <p:bldP spid="8202" grpId="0" build="p" autoUpdateAnimBg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>
          <a:xfrm>
            <a:off x="685800" y="228600"/>
            <a:ext cx="7772400" cy="1143000"/>
          </a:xfrm>
        </p:spPr>
        <p:txBody>
          <a:bodyPr/>
          <a:lstStyle/>
          <a:p>
            <a:pPr>
              <a:defRPr/>
            </a:pPr>
            <a:r>
              <a:rPr lang="ru-RU" dirty="0" smtClean="0">
                <a:solidFill>
                  <a:srgbClr val="FF0000"/>
                </a:solidFill>
              </a:rPr>
              <a:t>Палитра</a:t>
            </a:r>
            <a:endParaRPr lang="ru-RU" dirty="0" smtClean="0">
              <a:solidFill>
                <a:srgbClr val="FF0000"/>
              </a:solidFill>
              <a:latin typeface="Arial Cyr" charset="-52"/>
            </a:endParaRPr>
          </a:p>
        </p:txBody>
      </p:sp>
      <p:sp>
        <p:nvSpPr>
          <p:cNvPr id="10243" name="Rectangle 3"/>
          <p:cNvSpPr>
            <a:spLocks noChangeArrowheads="1"/>
          </p:cNvSpPr>
          <p:nvPr/>
        </p:nvSpPr>
        <p:spPr bwMode="auto">
          <a:xfrm>
            <a:off x="533400" y="1143000"/>
            <a:ext cx="8077200" cy="18780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900" dirty="0">
                <a:solidFill>
                  <a:schemeClr val="accent3">
                    <a:lumMod val="50000"/>
                  </a:schemeClr>
                </a:solidFill>
              </a:rPr>
              <a:t>Для выбора первого (основного) цвета на палитре нужно щелкнуть по нему левой кнопкой мыши. Для выбора второго цвета (обычно это фон) по нему щелкают правой кнопкой. </a:t>
            </a:r>
            <a:endParaRPr lang="ru-RU" altLang="ru-RU" sz="29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grpSp>
        <p:nvGrpSpPr>
          <p:cNvPr id="2" name="Group 6"/>
          <p:cNvGrpSpPr>
            <a:grpSpLocks/>
          </p:cNvGrpSpPr>
          <p:nvPr/>
        </p:nvGrpSpPr>
        <p:grpSpPr bwMode="auto">
          <a:xfrm>
            <a:off x="179388" y="3130550"/>
            <a:ext cx="8064500" cy="3340100"/>
            <a:chOff x="340" y="1972"/>
            <a:chExt cx="5080" cy="2104"/>
          </a:xfrm>
        </p:grpSpPr>
        <p:sp>
          <p:nvSpPr>
            <p:cNvPr id="20490" name="Rectangle 4"/>
            <p:cNvSpPr>
              <a:spLocks noChangeArrowheads="1"/>
            </p:cNvSpPr>
            <p:nvPr/>
          </p:nvSpPr>
          <p:spPr bwMode="auto">
            <a:xfrm>
              <a:off x="340" y="1972"/>
              <a:ext cx="5080" cy="2104"/>
            </a:xfrm>
            <a:prstGeom prst="rect">
              <a:avLst/>
            </a:prstGeom>
            <a:pattFill prst="lgGrid">
              <a:fgClr>
                <a:srgbClr val="CCCCFF"/>
              </a:fgClr>
              <a:bgClr>
                <a:schemeClr val="tx1"/>
              </a:bgClr>
            </a:pattFill>
            <a:ln w="12700">
              <a:solidFill>
                <a:schemeClr val="bg2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ru-RU" altLang="ru-RU" sz="2400">
                <a:latin typeface="Times New Roman Cyr" charset="-52"/>
              </a:endParaRPr>
            </a:p>
          </p:txBody>
        </p:sp>
        <p:pic>
          <p:nvPicPr>
            <p:cNvPr id="20491" name="Object 5"/>
            <p:cNvPicPr>
              <a:picLocks noChangeArrowheads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49" y="3216"/>
              <a:ext cx="3779" cy="68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</p:grpSp>
      <p:sp>
        <p:nvSpPr>
          <p:cNvPr id="10247" name="Line 7"/>
          <p:cNvSpPr>
            <a:spLocks noChangeShapeType="1"/>
          </p:cNvSpPr>
          <p:nvPr/>
        </p:nvSpPr>
        <p:spPr bwMode="auto">
          <a:xfrm flipV="1">
            <a:off x="1295400" y="3581400"/>
            <a:ext cx="2514600" cy="1981200"/>
          </a:xfrm>
          <a:prstGeom prst="line">
            <a:avLst/>
          </a:prstGeom>
          <a:noFill/>
          <a:ln w="50800">
            <a:solidFill>
              <a:schemeClr val="tx2"/>
            </a:solidFill>
            <a:round/>
            <a:headEnd type="stealth" w="med" len="lg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10248" name="Rectangle 8"/>
          <p:cNvSpPr>
            <a:spLocks noChangeArrowheads="1"/>
          </p:cNvSpPr>
          <p:nvPr/>
        </p:nvSpPr>
        <p:spPr bwMode="auto">
          <a:xfrm rot="-2220000">
            <a:off x="1600200" y="3810000"/>
            <a:ext cx="24384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b="1">
                <a:solidFill>
                  <a:srgbClr val="9900CC"/>
                </a:solidFill>
              </a:rPr>
              <a:t>Первый цвет</a:t>
            </a:r>
            <a:endParaRPr lang="ru-RU" altLang="ru-RU" sz="2800" b="1">
              <a:solidFill>
                <a:srgbClr val="9900CC"/>
              </a:solidFill>
              <a:latin typeface="Times New Roman Cyr" charset="-52"/>
            </a:endParaRPr>
          </a:p>
        </p:txBody>
      </p:sp>
      <p:sp>
        <p:nvSpPr>
          <p:cNvPr id="10249" name="Line 9"/>
          <p:cNvSpPr>
            <a:spLocks noChangeShapeType="1"/>
          </p:cNvSpPr>
          <p:nvPr/>
        </p:nvSpPr>
        <p:spPr bwMode="auto">
          <a:xfrm flipV="1">
            <a:off x="1447800" y="4343400"/>
            <a:ext cx="4038600" cy="1447800"/>
          </a:xfrm>
          <a:prstGeom prst="line">
            <a:avLst/>
          </a:prstGeom>
          <a:noFill/>
          <a:ln w="50800">
            <a:solidFill>
              <a:schemeClr val="tx2"/>
            </a:solidFill>
            <a:round/>
            <a:headEnd type="stealth" w="med" len="lg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10250" name="Rectangle 10"/>
          <p:cNvSpPr>
            <a:spLocks noChangeArrowheads="1"/>
          </p:cNvSpPr>
          <p:nvPr/>
        </p:nvSpPr>
        <p:spPr bwMode="auto">
          <a:xfrm rot="-1200000">
            <a:off x="3276600" y="4191000"/>
            <a:ext cx="22860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b="1">
                <a:solidFill>
                  <a:srgbClr val="9900CC"/>
                </a:solidFill>
              </a:rPr>
              <a:t>Второй цвет</a:t>
            </a:r>
            <a:endParaRPr lang="ru-RU" altLang="ru-RU" sz="2800" b="1">
              <a:solidFill>
                <a:srgbClr val="9900CC"/>
              </a:solidFill>
              <a:latin typeface="Times New Roman Cyr" charset="-52"/>
            </a:endParaRPr>
          </a:p>
        </p:txBody>
      </p:sp>
      <p:pic>
        <p:nvPicPr>
          <p:cNvPr id="20489" name="Picture 13" descr="C:\Users\admin\Desktop\set-of-wooden-palette-and-brushes-vector-03.jpg"/>
          <p:cNvPicPr>
            <a:picLocks noChangeAspect="1" noChangeArrowheads="1"/>
          </p:cNvPicPr>
          <p:nvPr/>
        </p:nvPicPr>
        <p:blipFill>
          <a:blip r:embed="rId7">
            <a:clrChange>
              <a:clrFrom>
                <a:srgbClr val="F3F3F3"/>
              </a:clrFrom>
              <a:clrTo>
                <a:srgbClr val="F3F3F3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00788" y="2760663"/>
            <a:ext cx="2663825" cy="3622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2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2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02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02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suction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02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02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0247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hlink"/>
                                      </p:to>
                                    </p:animClr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02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02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5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02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02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0249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hlink"/>
                                      </p:to>
                                    </p:animClr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025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025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5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42" grpId="0" build="p" autoUpdateAnimBg="0" advAuto="0"/>
      <p:bldP spid="10243" grpId="0" build="p" autoUpdateAnimBg="0"/>
      <p:bldP spid="10247" grpId="0" animBg="1"/>
      <p:bldP spid="10248" grpId="0" build="p" autoUpdateAnimBg="0"/>
      <p:bldP spid="10249" grpId="0" animBg="1"/>
      <p:bldP spid="10250" grpId="0" build="p" autoUpdateAnimBg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683568" y="1628800"/>
            <a:ext cx="7772400" cy="4495800"/>
          </a:xfrm>
          <a:noFill/>
        </p:spPr>
        <p:txBody>
          <a:bodyPr/>
          <a:lstStyle/>
          <a:p>
            <a:pPr>
              <a:buFont typeface="Wingdings" pitchFamily="2" charset="2"/>
              <a:buChar char="6"/>
            </a:pPr>
            <a:r>
              <a:rPr lang="ru-RU" altLang="ru-RU" sz="3400" dirty="0" smtClean="0">
                <a:solidFill>
                  <a:schemeClr val="accent3">
                    <a:lumMod val="50000"/>
                  </a:schemeClr>
                </a:solidFill>
              </a:rPr>
              <a:t>Чтобы рисовать, закрашивать, менять цвет, делать надписи, стирать и т.д. в программе </a:t>
            </a:r>
            <a:r>
              <a:rPr lang="ru-RU" altLang="ru-RU" sz="3400" dirty="0" err="1" smtClean="0">
                <a:solidFill>
                  <a:schemeClr val="accent3">
                    <a:lumMod val="50000"/>
                  </a:schemeClr>
                </a:solidFill>
              </a:rPr>
              <a:t>Paint</a:t>
            </a:r>
            <a:r>
              <a:rPr lang="ru-RU" altLang="ru-RU" sz="3400" dirty="0" smtClean="0">
                <a:solidFill>
                  <a:schemeClr val="accent3">
                    <a:lumMod val="50000"/>
                  </a:schemeClr>
                </a:solidFill>
              </a:rPr>
              <a:t>, необходимо выбрать нужный инструмент. Для этого используется </a:t>
            </a:r>
            <a:r>
              <a:rPr lang="ru-RU" altLang="ru-RU" sz="3400" i="1" u="sng" dirty="0" smtClean="0">
                <a:solidFill>
                  <a:schemeClr val="accent3">
                    <a:lumMod val="50000"/>
                  </a:schemeClr>
                </a:solidFill>
              </a:rPr>
              <a:t>Панель инструментов</a:t>
            </a:r>
            <a:r>
              <a:rPr lang="ru-RU" altLang="ru-RU" sz="3400" dirty="0" smtClean="0">
                <a:solidFill>
                  <a:schemeClr val="accent3">
                    <a:lumMod val="50000"/>
                  </a:schemeClr>
                </a:solidFill>
              </a:rPr>
              <a:t>.</a:t>
            </a:r>
          </a:p>
          <a:p>
            <a:pPr>
              <a:buFont typeface="Wingdings" pitchFamily="2" charset="2"/>
              <a:buChar char="6"/>
            </a:pPr>
            <a:r>
              <a:rPr lang="ru-RU" altLang="ru-RU" sz="3400" dirty="0" smtClean="0">
                <a:solidFill>
                  <a:schemeClr val="accent3">
                    <a:lumMod val="50000"/>
                  </a:schemeClr>
                </a:solidFill>
              </a:rPr>
              <a:t>Чтобы выбрать нужный инструмент, нужно щелкнуть на кнопке с его изображением. </a:t>
            </a:r>
            <a:endParaRPr lang="ru-RU" altLang="ru-RU" sz="3400" dirty="0" smtClean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sp>
        <p:nvSpPr>
          <p:cNvPr id="12291" name="Rectangle 3"/>
          <p:cNvSpPr>
            <a:spLocks noGrp="1" noChangeArrowheads="1"/>
          </p:cNvSpPr>
          <p:nvPr>
            <p:ph type="title"/>
          </p:nvPr>
        </p:nvSpPr>
        <p:spPr>
          <a:xfrm>
            <a:off x="685800" y="457200"/>
            <a:ext cx="7772400" cy="914400"/>
          </a:xfrm>
        </p:spPr>
        <p:txBody>
          <a:bodyPr/>
          <a:lstStyle/>
          <a:p>
            <a:pPr>
              <a:defRPr/>
            </a:pPr>
            <a:r>
              <a:rPr lang="ru-RU" sz="4000" dirty="0" smtClean="0">
                <a:solidFill>
                  <a:srgbClr val="FF0000"/>
                </a:solidFill>
              </a:rPr>
              <a:t>Панель инструментов </a:t>
            </a:r>
            <a:r>
              <a:rPr lang="ru-RU" sz="4000" dirty="0" err="1" smtClean="0">
                <a:solidFill>
                  <a:srgbClr val="FF0000"/>
                </a:solidFill>
              </a:rPr>
              <a:t>Paint</a:t>
            </a:r>
            <a:endParaRPr lang="ru-RU" sz="4000" dirty="0" smtClean="0">
              <a:solidFill>
                <a:srgbClr val="FF0000"/>
              </a:solidFill>
              <a:latin typeface="Arial Cyr" charset="-52"/>
            </a:endParaRPr>
          </a:p>
        </p:txBody>
      </p:sp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ChangeArrowheads="1"/>
          </p:cNvSpPr>
          <p:nvPr/>
        </p:nvSpPr>
        <p:spPr bwMode="auto">
          <a:xfrm>
            <a:off x="1066800" y="304800"/>
            <a:ext cx="6858000" cy="5854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rgbClr val="FF0000"/>
                </a:solidFill>
              </a:rPr>
              <a:t>Выделение области рисунка</a:t>
            </a:r>
            <a:endParaRPr lang="ru-RU" altLang="ru-RU" b="1" u="sng" dirty="0">
              <a:solidFill>
                <a:srgbClr val="FF0000"/>
              </a:solidFill>
              <a:latin typeface="Times New Roman Cyr" charset="-52"/>
            </a:endParaRPr>
          </a:p>
        </p:txBody>
      </p:sp>
      <p:pic>
        <p:nvPicPr>
          <p:cNvPr id="14339" name="Picture 3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3238" y="1123950"/>
            <a:ext cx="576262" cy="5953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340" name="Rectangle 4"/>
          <p:cNvSpPr>
            <a:spLocks noChangeArrowheads="1"/>
          </p:cNvSpPr>
          <p:nvPr/>
        </p:nvSpPr>
        <p:spPr bwMode="auto">
          <a:xfrm>
            <a:off x="1143000" y="1143000"/>
            <a:ext cx="54864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Выделение произвольной области.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14341" name="Picture 5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3238" y="1928813"/>
            <a:ext cx="576262" cy="593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342" name="Rectangle 6"/>
          <p:cNvSpPr>
            <a:spLocks noChangeArrowheads="1"/>
          </p:cNvSpPr>
          <p:nvPr/>
        </p:nvSpPr>
        <p:spPr bwMode="auto">
          <a:xfrm>
            <a:off x="1143000" y="1981200"/>
            <a:ext cx="65532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Выделение прямоугольной области.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sp>
        <p:nvSpPr>
          <p:cNvPr id="14343" name="Rectangle 7"/>
          <p:cNvSpPr>
            <a:spLocks noChangeArrowheads="1"/>
          </p:cNvSpPr>
          <p:nvPr/>
        </p:nvSpPr>
        <p:spPr bwMode="auto">
          <a:xfrm>
            <a:off x="457200" y="2743200"/>
            <a:ext cx="8382000" cy="1800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Выделенный фрагмент рисунка можно перетаскивать мышью на другое место, можно копировать этот фрагмент (если перетаскивать его с нажатой клавишей </a:t>
            </a:r>
            <a:r>
              <a:rPr lang="ru-RU" altLang="ru-RU" sz="2800" dirty="0" err="1">
                <a:solidFill>
                  <a:schemeClr val="accent3">
                    <a:lumMod val="50000"/>
                  </a:schemeClr>
                </a:solidFill>
              </a:rPr>
              <a:t>Ctrl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).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14344" name="Object 8"/>
          <p:cNvPicPr>
            <a:picLocks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0038" y="4829175"/>
            <a:ext cx="931862" cy="1419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4345" name="Rectangle 9"/>
          <p:cNvSpPr>
            <a:spLocks noChangeArrowheads="1"/>
          </p:cNvSpPr>
          <p:nvPr/>
        </p:nvSpPr>
        <p:spPr bwMode="auto">
          <a:xfrm>
            <a:off x="1370013" y="4648200"/>
            <a:ext cx="7621587" cy="1800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Существует два режима выделения фрагмента </a:t>
            </a:r>
            <a:r>
              <a:rPr lang="ru-RU" altLang="ru-RU" sz="2800" i="1" dirty="0">
                <a:solidFill>
                  <a:schemeClr val="accent3">
                    <a:lumMod val="50000"/>
                  </a:schemeClr>
                </a:solidFill>
              </a:rPr>
              <a:t>прозрачное 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(цвет фона становится прозрачным) и </a:t>
            </a:r>
            <a:r>
              <a:rPr lang="ru-RU" altLang="ru-RU" sz="2800" i="1" dirty="0">
                <a:solidFill>
                  <a:schemeClr val="accent3">
                    <a:lumMod val="50000"/>
                  </a:schemeClr>
                </a:solidFill>
              </a:rPr>
              <a:t>непрозрачное 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(в фрагменте сохраняется цвет фона).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43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43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1433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1000" fill="hold"/>
                                        <p:tgtEl>
                                          <p:spTgt spid="1433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4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43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43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19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43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43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23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43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43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 nodeType="afterGroup">
                            <p:stCondLst>
                              <p:cond delay="2500"/>
                            </p:stCondLst>
                            <p:childTnLst>
                              <p:par>
                                <p:cTn id="28" presetID="2" presetClass="entr" presetSubtype="4" fill="hold" grpId="0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43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43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8" fill="hold" nodeType="clickEffect">
                                  <p:stCondLst>
                                    <p:cond delay="300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1000" fill="hold"/>
                                        <p:tgtEl>
                                          <p:spTgt spid="143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1000" fill="hold"/>
                                        <p:tgtEl>
                                          <p:spTgt spid="143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38" presetID="2" presetClass="entr" presetSubtype="2" fill="hold" grpId="0" nodeType="with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43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43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338" grpId="0" build="p" autoUpdateAnimBg="0"/>
      <p:bldP spid="14340" grpId="0" build="p" autoUpdateAnimBg="0"/>
      <p:bldP spid="14342" grpId="0" build="p" autoUpdateAnimBg="0"/>
      <p:bldP spid="14343" grpId="0" build="p" autoUpdateAnimBg="0"/>
      <p:bldP spid="14345" grpId="0" build="p" autoUpdateAnimBg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ChangeArrowheads="1"/>
          </p:cNvSpPr>
          <p:nvPr/>
        </p:nvSpPr>
        <p:spPr bwMode="auto">
          <a:xfrm>
            <a:off x="457200" y="228600"/>
            <a:ext cx="8458200" cy="5278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Ластик</a:t>
            </a: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Служит для стирания части рисунка. Если стирать левой кнопкой мыши, то участок рисунка, который был удален заменится цветом фона (второй цвет в палитре). Если стирать правой кнопкой мыши, то </a:t>
            </a:r>
            <a:r>
              <a:rPr lang="ru-RU" altLang="ru-RU" sz="2800" i="1" dirty="0">
                <a:solidFill>
                  <a:schemeClr val="accent3">
                    <a:lumMod val="50000"/>
                  </a:schemeClr>
                </a:solidFill>
              </a:rPr>
              <a:t>вторым цветом заменится только первый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 выбранный вами цвет, что позволяет производить операцию по перекраске неправильных участков рисунка, даже если они находятся в гуще рисунка. </a:t>
            </a: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	Можно изменять размер                                        		ластика.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16387" name="Picture 3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28875" y="66675"/>
            <a:ext cx="860425" cy="860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88" name="Object 4"/>
          <p:cNvPicPr>
            <a:picLocks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0038" y="4600575"/>
            <a:ext cx="939800" cy="143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6389" name="Object 5"/>
          <p:cNvPicPr>
            <a:picLocks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1" y="4869160"/>
            <a:ext cx="2974032" cy="179199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638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638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" presetID="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638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638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63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63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5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4" presetClass="entr" presetSubtype="32" fill="hold" nodeType="clickEffect">
                                  <p:stCondLst>
                                    <p:cond delay="500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23" dur="500"/>
                                        <p:tgtEl>
                                          <p:spTgt spid="1638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386" grpId="0" autoUpdateAnimBg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ChangeArrowheads="1"/>
          </p:cNvSpPr>
          <p:nvPr/>
        </p:nvSpPr>
        <p:spPr bwMode="auto">
          <a:xfrm>
            <a:off x="381000" y="228600"/>
            <a:ext cx="8458200" cy="2501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Заливка</a:t>
            </a:r>
            <a:endParaRPr lang="ru-RU" altLang="ru-RU" sz="2800" dirty="0"/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Используется для окрашивания больших замкнутых областей рисунка. Если окрашиваемая область незамкнута, то краска, которой заливают фрагмент “разольется” и окрасит весь рисунок.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18435" name="Picture 3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4075" y="219075"/>
            <a:ext cx="708025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436" name="Rectangle 4"/>
          <p:cNvSpPr>
            <a:spLocks noChangeArrowheads="1"/>
          </p:cNvSpPr>
          <p:nvPr/>
        </p:nvSpPr>
        <p:spPr bwMode="auto">
          <a:xfrm>
            <a:off x="381000" y="2971800"/>
            <a:ext cx="8382000" cy="2501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rgbClr val="C00000"/>
                </a:solidFill>
              </a:rPr>
              <a:t>Выбор цветов</a:t>
            </a:r>
            <a:endParaRPr lang="ru-RU" altLang="ru-RU" sz="2800" dirty="0">
              <a:solidFill>
                <a:srgbClr val="C00000"/>
              </a:solidFill>
            </a:endParaRP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Позволяет “взять” любой цвет прямо с рисунка и использовать его для рисования. Для этого нужно просто щелкнуть по объекту рисунка окрашенного в нужный вам цвет.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18437" name="Picture 5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4075" y="2962275"/>
            <a:ext cx="708025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4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4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843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843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84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84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84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84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2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843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843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 nodeType="afterGroup">
                            <p:stCondLst>
                              <p:cond delay="2500"/>
                            </p:stCondLst>
                            <p:childTnLst>
                              <p:par>
                                <p:cTn id="3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84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84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4" grpId="0" build="p" autoUpdateAnimBg="0"/>
      <p:bldP spid="18436" grpId="0" build="p" autoUpdateAnimBg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ChangeArrowheads="1"/>
          </p:cNvSpPr>
          <p:nvPr/>
        </p:nvSpPr>
        <p:spPr bwMode="auto">
          <a:xfrm>
            <a:off x="381000" y="152400"/>
            <a:ext cx="8382000" cy="421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Масштаб</a:t>
            </a:r>
            <a:endParaRPr lang="ru-RU" altLang="ru-RU" sz="2800" dirty="0"/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Служит для увеличения масштаба отображения рисунка. Это необходимо для </a:t>
            </a:r>
            <a:r>
              <a:rPr lang="ru-RU" altLang="ru-RU" sz="2800" dirty="0" err="1">
                <a:solidFill>
                  <a:schemeClr val="accent3">
                    <a:lumMod val="50000"/>
                  </a:schemeClr>
                </a:solidFill>
              </a:rPr>
              <a:t>избежания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          ошибок при рисовании каких-либо мелких      деталей. Можно увеличить рисунок                              в 2, 6 и 8 раз.  Чтобы вернуться к исходному      размеру рисунка нужно щелкнуть “1х”. В меню “Вид”, выбрав “Масштаб” можно убрать или показать сетку, а также окно 100%. 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20483" name="Picture 3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76475" y="142875"/>
            <a:ext cx="708025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484" name="Object 4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86638" y="1476375"/>
            <a:ext cx="1089025" cy="16605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0485" name="Rectangle 5"/>
          <p:cNvSpPr>
            <a:spLocks noChangeArrowheads="1"/>
          </p:cNvSpPr>
          <p:nvPr/>
        </p:nvSpPr>
        <p:spPr bwMode="auto">
          <a:xfrm>
            <a:off x="304800" y="4267200"/>
            <a:ext cx="8534400" cy="2501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rgbClr val="FF0000"/>
                </a:solidFill>
              </a:rPr>
              <a:t>Карандаш</a:t>
            </a:r>
            <a:endParaRPr lang="ru-RU" altLang="ru-RU" sz="2800" dirty="0">
              <a:solidFill>
                <a:srgbClr val="FF0000"/>
              </a:solidFill>
            </a:endParaRP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Имитация рисования карандашом. Можно нарисовать только тонкую линию. Чтобы провести строго вертикальную или горизонтальную линию нужно рисовать ее с нажатой клавишей </a:t>
            </a:r>
            <a:r>
              <a:rPr lang="ru-RU" altLang="ru-RU" sz="2800" dirty="0" err="1">
                <a:solidFill>
                  <a:schemeClr val="accent3">
                    <a:lumMod val="50000"/>
                  </a:schemeClr>
                </a:solidFill>
              </a:rPr>
              <a:t>Shift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20486" name="Picture 6"/>
          <p:cNvPicPr>
            <a:picLocks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5075" y="4410075"/>
            <a:ext cx="708025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048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048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048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48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4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04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04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9" presetID="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204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04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24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048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2048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29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048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048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2048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2048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482" grpId="0" build="p" autoUpdateAnimBg="0"/>
      <p:bldP spid="20485" grpId="0" build="p" autoUpdateAnimBg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ChangeArrowheads="1"/>
          </p:cNvSpPr>
          <p:nvPr/>
        </p:nvSpPr>
        <p:spPr bwMode="auto">
          <a:xfrm>
            <a:off x="457200" y="228600"/>
            <a:ext cx="8382000" cy="2074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Кисть</a:t>
            </a:r>
            <a:endParaRPr lang="ru-RU" altLang="ru-RU" sz="2800" dirty="0"/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Действует аналогично карандашу, но можно выбирать толщину и форму наносимой линии из двенадцати предлагаемых вариантов.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22531" name="Picture 3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4075" y="219075"/>
            <a:ext cx="784225" cy="784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532" name="Object 4"/>
          <p:cNvPicPr>
            <a:picLocks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8688" y="2643188"/>
            <a:ext cx="7313612" cy="39989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2533" name="Object 5"/>
          <p:cNvPicPr>
            <a:picLocks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19838" y="1857375"/>
            <a:ext cx="1089025" cy="16605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25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25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" presetID="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25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25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4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25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25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9" presetID="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225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25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5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530" grpId="0" autoUpdateAnimBg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78" name="Picture 2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76475" y="142875"/>
            <a:ext cx="784225" cy="784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579" name="Rectangle 3"/>
          <p:cNvSpPr>
            <a:spLocks noChangeArrowheads="1"/>
          </p:cNvSpPr>
          <p:nvPr/>
        </p:nvSpPr>
        <p:spPr bwMode="auto">
          <a:xfrm>
            <a:off x="381000" y="152400"/>
            <a:ext cx="8382000" cy="164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Распылитель</a:t>
            </a:r>
            <a:endParaRPr lang="ru-RU" altLang="ru-RU" sz="2800" dirty="0">
              <a:solidFill>
                <a:schemeClr val="accent2"/>
              </a:solidFill>
            </a:endParaRP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Рисование с эффектом распыления краски. Имеется три варианта концентрации распыления.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24580" name="Object 4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29438" y="1476375"/>
            <a:ext cx="1089025" cy="16605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2" name="Group 8"/>
          <p:cNvGrpSpPr>
            <a:grpSpLocks/>
          </p:cNvGrpSpPr>
          <p:nvPr/>
        </p:nvGrpSpPr>
        <p:grpSpPr bwMode="auto">
          <a:xfrm>
            <a:off x="5111750" y="3435350"/>
            <a:ext cx="3575050" cy="2654300"/>
            <a:chOff x="3220" y="2164"/>
            <a:chExt cx="2252" cy="1672"/>
          </a:xfrm>
        </p:grpSpPr>
        <p:sp>
          <p:nvSpPr>
            <p:cNvPr id="27655" name="AutoShape 6"/>
            <p:cNvSpPr>
              <a:spLocks noChangeArrowheads="1"/>
            </p:cNvSpPr>
            <p:nvPr/>
          </p:nvSpPr>
          <p:spPr bwMode="auto">
            <a:xfrm>
              <a:off x="3220" y="2164"/>
              <a:ext cx="2248" cy="1672"/>
            </a:xfrm>
            <a:prstGeom prst="leftArrow">
              <a:avLst>
                <a:gd name="adj1" fmla="val 50000"/>
                <a:gd name="adj2" fmla="val 40049"/>
              </a:avLst>
            </a:prstGeom>
            <a:solidFill>
              <a:srgbClr val="CCECFF"/>
            </a:solidFill>
            <a:ln w="12700">
              <a:solidFill>
                <a:schemeClr val="bg2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ru-RU" altLang="ru-RU" sz="2400">
                <a:latin typeface="Times New Roman Cyr" charset="-52"/>
              </a:endParaRPr>
            </a:p>
          </p:txBody>
        </p:sp>
        <p:sp>
          <p:nvSpPr>
            <p:cNvPr id="27656" name="Rectangle 7"/>
            <p:cNvSpPr>
              <a:spLocks noChangeArrowheads="1"/>
            </p:cNvSpPr>
            <p:nvPr/>
          </p:nvSpPr>
          <p:spPr bwMode="auto">
            <a:xfrm>
              <a:off x="3696" y="2592"/>
              <a:ext cx="1776" cy="74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92075" tIns="46038" rIns="92075" bIns="46038">
              <a:spAutoFit/>
            </a:bodyPr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ru-RU" altLang="ru-RU" sz="2400" b="1">
                  <a:solidFill>
                    <a:srgbClr val="9900CC"/>
                  </a:solidFill>
                </a:rPr>
                <a:t>Рисунок нарисованный распылителем</a:t>
              </a:r>
              <a:endParaRPr lang="ru-RU" altLang="ru-RU" sz="2400" b="1">
                <a:solidFill>
                  <a:srgbClr val="9900CC"/>
                </a:solidFill>
                <a:latin typeface="Times New Roman Cyr" charset="-52"/>
              </a:endParaRPr>
            </a:p>
          </p:txBody>
        </p:sp>
      </p:grpSp>
      <p:pic>
        <p:nvPicPr>
          <p:cNvPr id="1028" name="Picture 4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896" t="9107" r="32879" b="8351"/>
          <a:stretch/>
        </p:blipFill>
        <p:spPr bwMode="auto">
          <a:xfrm>
            <a:off x="751734" y="2140746"/>
            <a:ext cx="3532233" cy="415724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45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45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4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4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4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24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45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45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25" presetID="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579" grpId="0" build="p" autoUpdateAnimBg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2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95475" y="219075"/>
            <a:ext cx="784225" cy="784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27" name="Rectangle 3"/>
          <p:cNvSpPr>
            <a:spLocks noChangeArrowheads="1"/>
          </p:cNvSpPr>
          <p:nvPr/>
        </p:nvSpPr>
        <p:spPr bwMode="auto">
          <a:xfrm>
            <a:off x="381000" y="228600"/>
            <a:ext cx="8458200" cy="3355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Надпись</a:t>
            </a:r>
            <a:endParaRPr lang="ru-RU" altLang="ru-RU" sz="2800" dirty="0">
              <a:solidFill>
                <a:schemeClr val="accent2"/>
              </a:solidFill>
            </a:endParaRP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Добавление надписей к рисунку. Для того, чтобы сделать надпись нужно щелкнуть по кнопке “Текст”, а затем растянуть мышью рамку на рисунке - там где будет надпись. В меню “Вид” можно выбрать </a:t>
            </a:r>
            <a:r>
              <a:rPr lang="ru-RU" altLang="ru-RU" sz="2800" i="1" dirty="0">
                <a:solidFill>
                  <a:schemeClr val="accent3">
                    <a:lumMod val="50000"/>
                  </a:schemeClr>
                </a:solidFill>
              </a:rPr>
              <a:t>Панель атрибутов текста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, где устанавливается размер шрифта, его начертание и т.д.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26628" name="Object 4"/>
          <p:cNvPicPr>
            <a:picLocks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2438" y="5148263"/>
            <a:ext cx="6775450" cy="13414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6629" name="Line 5"/>
          <p:cNvSpPr>
            <a:spLocks noChangeShapeType="1"/>
          </p:cNvSpPr>
          <p:nvPr/>
        </p:nvSpPr>
        <p:spPr bwMode="auto">
          <a:xfrm flipV="1">
            <a:off x="2438400" y="4191000"/>
            <a:ext cx="5715000" cy="1371600"/>
          </a:xfrm>
          <a:prstGeom prst="line">
            <a:avLst/>
          </a:prstGeom>
          <a:noFill/>
          <a:ln w="50800">
            <a:solidFill>
              <a:schemeClr val="tx2"/>
            </a:solidFill>
            <a:round/>
            <a:headEnd type="stealth" w="med" len="lg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26630" name="Rectangle 6"/>
          <p:cNvSpPr>
            <a:spLocks noChangeArrowheads="1"/>
          </p:cNvSpPr>
          <p:nvPr/>
        </p:nvSpPr>
        <p:spPr bwMode="auto">
          <a:xfrm rot="-780000">
            <a:off x="3810000" y="4038600"/>
            <a:ext cx="44958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b="1" dirty="0">
                <a:solidFill>
                  <a:srgbClr val="FF0000"/>
                </a:solidFill>
              </a:rPr>
              <a:t>Панель атрибутов текста</a:t>
            </a:r>
            <a:endParaRPr lang="ru-RU" altLang="ru-RU" sz="2800" b="1" dirty="0">
              <a:solidFill>
                <a:srgbClr val="FF0000"/>
              </a:solidFill>
              <a:latin typeface="Times New Roman Cyr" charset="-52"/>
            </a:endParaRPr>
          </a:p>
        </p:txBody>
      </p:sp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66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66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66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266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66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66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2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266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266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26629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hlink"/>
                                      </p:to>
                                    </p:animClr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5" name="wind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 nodeType="afterGroup">
                            <p:stCondLst>
                              <p:cond delay="2500"/>
                            </p:stCondLst>
                            <p:childTnLst>
                              <p:par>
                                <p:cTn id="30" presetID="2" presetClass="entr" presetSubtype="3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0"/>
                                  </p:iterate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75" fill="hold"/>
                                        <p:tgtEl>
                                          <p:spTgt spid="266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75" fill="hold"/>
                                        <p:tgtEl>
                                          <p:spTgt spid="266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627" grpId="0" build="p" autoUpdateAnimBg="0"/>
      <p:bldP spid="26629" grpId="0" animBg="1"/>
      <p:bldP spid="26630" grpId="0" build="p" autoUpdateAnimBg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body" sz="half" idx="2"/>
          </p:nvPr>
        </p:nvSpPr>
        <p:spPr>
          <a:xfrm>
            <a:off x="647700" y="409575"/>
            <a:ext cx="8001000" cy="2286000"/>
          </a:xfrm>
          <a:noFill/>
        </p:spPr>
        <p:txBody>
          <a:bodyPr/>
          <a:lstStyle/>
          <a:p>
            <a:pPr algn="ctr">
              <a:buFont typeface="Monotype Sorts" charset="2"/>
              <a:buNone/>
            </a:pPr>
            <a:r>
              <a:rPr lang="ru-RU" altLang="ru-RU" b="1" u="sng" dirty="0" smtClean="0">
                <a:solidFill>
                  <a:schemeClr val="accent2"/>
                </a:solidFill>
              </a:rPr>
              <a:t>Линия</a:t>
            </a:r>
          </a:p>
          <a:p>
            <a:pPr>
              <a:buFont typeface="Monotype Sorts" charset="2"/>
              <a:buNone/>
            </a:pPr>
            <a:r>
              <a:rPr lang="ru-RU" altLang="ru-RU" sz="2800" dirty="0" smtClean="0">
                <a:solidFill>
                  <a:schemeClr val="bg1">
                    <a:lumMod val="75000"/>
                  </a:schemeClr>
                </a:solidFill>
              </a:rPr>
              <a:t>Предназначена для рисования прямой линии выбранного цвета и толщины. </a:t>
            </a:r>
            <a:endParaRPr lang="ru-RU" altLang="ru-RU" sz="2800" dirty="0" smtClean="0">
              <a:solidFill>
                <a:schemeClr val="bg1">
                  <a:lumMod val="75000"/>
                </a:schemeClr>
              </a:solidFill>
              <a:latin typeface="Times New Roman Cyr" charset="-52"/>
            </a:endParaRPr>
          </a:p>
        </p:txBody>
      </p:sp>
      <p:pic>
        <p:nvPicPr>
          <p:cNvPr id="28675" name="Picture 3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5075" y="142875"/>
            <a:ext cx="860425" cy="860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" name="Group 9"/>
          <p:cNvGrpSpPr>
            <a:grpSpLocks/>
          </p:cNvGrpSpPr>
          <p:nvPr/>
        </p:nvGrpSpPr>
        <p:grpSpPr bwMode="auto">
          <a:xfrm>
            <a:off x="1149350" y="2597150"/>
            <a:ext cx="6997700" cy="4025900"/>
            <a:chOff x="724" y="1636"/>
            <a:chExt cx="4408" cy="2536"/>
          </a:xfrm>
        </p:grpSpPr>
        <p:sp>
          <p:nvSpPr>
            <p:cNvPr id="29702" name="Rectangle 4"/>
            <p:cNvSpPr>
              <a:spLocks noChangeArrowheads="1"/>
            </p:cNvSpPr>
            <p:nvPr/>
          </p:nvSpPr>
          <p:spPr bwMode="auto">
            <a:xfrm>
              <a:off x="724" y="1636"/>
              <a:ext cx="4408" cy="2536"/>
            </a:xfrm>
            <a:prstGeom prst="rect">
              <a:avLst/>
            </a:prstGeom>
            <a:solidFill>
              <a:schemeClr val="tx1"/>
            </a:solidFill>
            <a:ln w="12700">
              <a:solidFill>
                <a:schemeClr val="bg2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ru-RU" altLang="ru-RU" sz="2400">
                <a:latin typeface="Times New Roman Cyr" charset="-52"/>
              </a:endParaRPr>
            </a:p>
          </p:txBody>
        </p:sp>
        <p:sp>
          <p:nvSpPr>
            <p:cNvPr id="29703" name="Line 5"/>
            <p:cNvSpPr>
              <a:spLocks noChangeShapeType="1"/>
            </p:cNvSpPr>
            <p:nvPr/>
          </p:nvSpPr>
          <p:spPr bwMode="auto">
            <a:xfrm flipV="1">
              <a:off x="912" y="1824"/>
              <a:ext cx="2352" cy="720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 type="none" w="sm" len="sm"/>
              <a:tailEnd type="none" w="sm" len="sm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9704" name="Line 6"/>
            <p:cNvSpPr>
              <a:spLocks noChangeShapeType="1"/>
            </p:cNvSpPr>
            <p:nvPr/>
          </p:nvSpPr>
          <p:spPr bwMode="auto">
            <a:xfrm>
              <a:off x="1632" y="2688"/>
              <a:ext cx="2640" cy="672"/>
            </a:xfrm>
            <a:prstGeom prst="line">
              <a:avLst/>
            </a:prstGeom>
            <a:noFill/>
            <a:ln w="25400">
              <a:solidFill>
                <a:schemeClr val="hlink"/>
              </a:solidFill>
              <a:round/>
              <a:headEnd type="none" w="sm" len="sm"/>
              <a:tailEnd type="none" w="sm" len="sm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9705" name="Line 7"/>
            <p:cNvSpPr>
              <a:spLocks noChangeShapeType="1"/>
            </p:cNvSpPr>
            <p:nvPr/>
          </p:nvSpPr>
          <p:spPr bwMode="auto">
            <a:xfrm flipV="1">
              <a:off x="1200" y="3168"/>
              <a:ext cx="1248" cy="576"/>
            </a:xfrm>
            <a:prstGeom prst="line">
              <a:avLst/>
            </a:prstGeom>
            <a:noFill/>
            <a:ln w="50800">
              <a:solidFill>
                <a:schemeClr val="accent2"/>
              </a:solidFill>
              <a:round/>
              <a:headEnd type="none" w="sm" len="sm"/>
              <a:tailEnd type="none" w="sm" len="sm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  <p:sp>
          <p:nvSpPr>
            <p:cNvPr id="29706" name="Line 8"/>
            <p:cNvSpPr>
              <a:spLocks noChangeShapeType="1"/>
            </p:cNvSpPr>
            <p:nvPr/>
          </p:nvSpPr>
          <p:spPr bwMode="auto">
            <a:xfrm>
              <a:off x="2832" y="2256"/>
              <a:ext cx="1104" cy="720"/>
            </a:xfrm>
            <a:prstGeom prst="line">
              <a:avLst/>
            </a:prstGeom>
            <a:noFill/>
            <a:ln w="76200">
              <a:solidFill>
                <a:srgbClr val="9900CC"/>
              </a:solidFill>
              <a:round/>
              <a:headEnd type="none" w="sm" len="sm"/>
              <a:tailEnd type="none" w="sm" len="sm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  <p:pic>
        <p:nvPicPr>
          <p:cNvPr id="28682" name="Object 10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34238" y="1552575"/>
            <a:ext cx="1138237" cy="1736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ashreg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868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868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674" grpId="0" autoUpdateAnimBg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ChangeArrowheads="1"/>
          </p:cNvSpPr>
          <p:nvPr/>
        </p:nvSpPr>
        <p:spPr bwMode="auto">
          <a:xfrm>
            <a:off x="533400" y="457200"/>
            <a:ext cx="8077200" cy="415562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Кривая</a:t>
            </a:r>
            <a:endParaRPr lang="ru-RU" altLang="ru-RU" u="sng" dirty="0">
              <a:solidFill>
                <a:schemeClr val="accent2"/>
              </a:solidFill>
            </a:endParaRP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900" dirty="0">
                <a:solidFill>
                  <a:schemeClr val="bg1">
                    <a:lumMod val="75000"/>
                  </a:schemeClr>
                </a:solidFill>
              </a:rPr>
              <a:t>Применяется для рисования кривых. Сначала рисуется прямая линия, потом ее “берут” за какой-либо участок и выгибают. Изменять линию можно два раза, после этого она фиксируется. Толщина кривой определяется также, как и в прямой линии.</a:t>
            </a: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endParaRPr lang="ru-RU" altLang="ru-RU" sz="2900" dirty="0">
              <a:solidFill>
                <a:schemeClr val="bg1">
                  <a:lumMod val="75000"/>
                </a:schemeClr>
              </a:solidFill>
              <a:latin typeface="Times New Roman Cyr" charset="-52"/>
            </a:endParaRPr>
          </a:p>
        </p:txBody>
      </p:sp>
      <p:pic>
        <p:nvPicPr>
          <p:cNvPr id="30723" name="Picture 3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228600"/>
            <a:ext cx="850900" cy="850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24" name="Object 4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38238" y="4143375"/>
            <a:ext cx="1138237" cy="1736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25" name="Picture 5"/>
          <p:cNvPicPr>
            <a:picLocks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81338" y="3600450"/>
            <a:ext cx="4965700" cy="3013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07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07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07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07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07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07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laser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22" grpId="0" autoUpdateAnimBg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ChangeArrowheads="1"/>
          </p:cNvSpPr>
          <p:nvPr/>
        </p:nvSpPr>
        <p:spPr bwMode="auto">
          <a:xfrm>
            <a:off x="609600" y="304800"/>
            <a:ext cx="8153400" cy="2928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Прямоугольник</a:t>
            </a:r>
            <a:endParaRPr lang="ru-RU" altLang="ru-RU" sz="2800" dirty="0">
              <a:solidFill>
                <a:schemeClr val="accent2"/>
              </a:solidFill>
            </a:endParaRP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bg1">
                    <a:lumMod val="75000"/>
                  </a:schemeClr>
                </a:solidFill>
              </a:rPr>
              <a:t>Применяется для рисования прямоугольников. Если рисовать прямоугольник с нажатой клавишей </a:t>
            </a:r>
            <a:r>
              <a:rPr lang="ru-RU" altLang="ru-RU" sz="2800" dirty="0" err="1">
                <a:solidFill>
                  <a:schemeClr val="bg1">
                    <a:lumMod val="75000"/>
                  </a:schemeClr>
                </a:solidFill>
              </a:rPr>
              <a:t>Shift</a:t>
            </a:r>
            <a:r>
              <a:rPr lang="ru-RU" altLang="ru-RU" sz="2800" dirty="0">
                <a:solidFill>
                  <a:schemeClr val="bg1">
                    <a:lumMod val="75000"/>
                  </a:schemeClr>
                </a:solidFill>
              </a:rPr>
              <a:t>, получится квадрат. Можно нарисовать закрашенный, </a:t>
            </a:r>
            <a:r>
              <a:rPr lang="ru-RU" altLang="ru-RU" sz="2800" dirty="0" err="1">
                <a:solidFill>
                  <a:schemeClr val="bg1">
                    <a:lumMod val="75000"/>
                  </a:schemeClr>
                </a:solidFill>
              </a:rPr>
              <a:t>незакрашенный</a:t>
            </a:r>
            <a:r>
              <a:rPr lang="ru-RU" altLang="ru-RU" sz="2800" dirty="0">
                <a:solidFill>
                  <a:schemeClr val="bg1">
                    <a:lumMod val="75000"/>
                  </a:schemeClr>
                </a:solidFill>
              </a:rPr>
              <a:t> прямоугольник, а также прямоугольник без границы.</a:t>
            </a:r>
            <a:endParaRPr lang="ru-RU" altLang="ru-RU" sz="2800" dirty="0">
              <a:solidFill>
                <a:schemeClr val="bg1">
                  <a:lumMod val="75000"/>
                </a:schemeClr>
              </a:solidFill>
              <a:latin typeface="Times New Roman Cyr" charset="-52"/>
            </a:endParaRPr>
          </a:p>
        </p:txBody>
      </p:sp>
      <p:pic>
        <p:nvPicPr>
          <p:cNvPr id="32771" name="Picture 3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47875" y="142875"/>
            <a:ext cx="936625" cy="936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72" name="Object 4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3950" y="2924175"/>
            <a:ext cx="1287463" cy="19653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2" name="Group 10"/>
          <p:cNvGrpSpPr>
            <a:grpSpLocks/>
          </p:cNvGrpSpPr>
          <p:nvPr/>
        </p:nvGrpSpPr>
        <p:grpSpPr bwMode="auto">
          <a:xfrm>
            <a:off x="387350" y="3282950"/>
            <a:ext cx="6769100" cy="3263900"/>
            <a:chOff x="244" y="2068"/>
            <a:chExt cx="4264" cy="2056"/>
          </a:xfrm>
        </p:grpSpPr>
        <p:sp>
          <p:nvSpPr>
            <p:cNvPr id="31750" name="Rectangle 5"/>
            <p:cNvSpPr>
              <a:spLocks noChangeArrowheads="1"/>
            </p:cNvSpPr>
            <p:nvPr/>
          </p:nvSpPr>
          <p:spPr bwMode="auto">
            <a:xfrm>
              <a:off x="244" y="2068"/>
              <a:ext cx="4264" cy="2056"/>
            </a:xfrm>
            <a:prstGeom prst="rect">
              <a:avLst/>
            </a:prstGeom>
            <a:solidFill>
              <a:schemeClr val="tx1"/>
            </a:solidFill>
            <a:ln w="12700">
              <a:solidFill>
                <a:schemeClr val="bg2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ru-RU" altLang="ru-RU" sz="2400">
                <a:latin typeface="Times New Roman Cyr" charset="-52"/>
              </a:endParaRPr>
            </a:p>
          </p:txBody>
        </p:sp>
        <p:sp>
          <p:nvSpPr>
            <p:cNvPr id="31751" name="Rectangle 6"/>
            <p:cNvSpPr>
              <a:spLocks noChangeArrowheads="1"/>
            </p:cNvSpPr>
            <p:nvPr/>
          </p:nvSpPr>
          <p:spPr bwMode="auto">
            <a:xfrm>
              <a:off x="532" y="2260"/>
              <a:ext cx="1192" cy="568"/>
            </a:xfrm>
            <a:prstGeom prst="rect">
              <a:avLst/>
            </a:prstGeom>
            <a:noFill/>
            <a:ln w="12700">
              <a:solidFill>
                <a:schemeClr val="bg2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ru-RU" altLang="ru-RU" sz="2400">
                <a:latin typeface="Times New Roman Cyr" charset="-52"/>
              </a:endParaRPr>
            </a:p>
          </p:txBody>
        </p:sp>
        <p:sp>
          <p:nvSpPr>
            <p:cNvPr id="31752" name="Rectangle 7"/>
            <p:cNvSpPr>
              <a:spLocks noChangeArrowheads="1"/>
            </p:cNvSpPr>
            <p:nvPr/>
          </p:nvSpPr>
          <p:spPr bwMode="auto">
            <a:xfrm>
              <a:off x="1204" y="2548"/>
              <a:ext cx="904" cy="664"/>
            </a:xfrm>
            <a:prstGeom prst="rect">
              <a:avLst/>
            </a:prstGeom>
            <a:solidFill>
              <a:schemeClr val="accent2"/>
            </a:solidFill>
            <a:ln w="12700">
              <a:solidFill>
                <a:schemeClr val="bg2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ru-RU" altLang="ru-RU" sz="2400">
                <a:latin typeface="Times New Roman Cyr" charset="-52"/>
              </a:endParaRPr>
            </a:p>
          </p:txBody>
        </p:sp>
        <p:sp>
          <p:nvSpPr>
            <p:cNvPr id="31753" name="Rectangle 8"/>
            <p:cNvSpPr>
              <a:spLocks noChangeArrowheads="1"/>
            </p:cNvSpPr>
            <p:nvPr/>
          </p:nvSpPr>
          <p:spPr bwMode="auto">
            <a:xfrm>
              <a:off x="2352" y="2160"/>
              <a:ext cx="672" cy="1104"/>
            </a:xfrm>
            <a:prstGeom prst="rect">
              <a:avLst/>
            </a:prstGeom>
            <a:solidFill>
              <a:srgbClr val="CBCBCB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ru-RU" altLang="ru-RU" sz="2400">
                <a:latin typeface="Times New Roman Cyr" charset="-52"/>
              </a:endParaRPr>
            </a:p>
          </p:txBody>
        </p:sp>
        <p:sp>
          <p:nvSpPr>
            <p:cNvPr id="31754" name="Rectangle 9"/>
            <p:cNvSpPr>
              <a:spLocks noChangeArrowheads="1"/>
            </p:cNvSpPr>
            <p:nvPr/>
          </p:nvSpPr>
          <p:spPr bwMode="auto">
            <a:xfrm>
              <a:off x="1972" y="3028"/>
              <a:ext cx="856" cy="856"/>
            </a:xfrm>
            <a:prstGeom prst="rect">
              <a:avLst/>
            </a:prstGeom>
            <a:solidFill>
              <a:schemeClr val="accent1"/>
            </a:solidFill>
            <a:ln w="12700">
              <a:solidFill>
                <a:schemeClr val="bg2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ru-RU" altLang="ru-RU" sz="2400">
                <a:latin typeface="Times New Roman Cyr" charset="-52"/>
              </a:endParaRPr>
            </a:p>
          </p:txBody>
        </p:sp>
      </p:grpSp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27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27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27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27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277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277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wind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770" grpId="0" autoUpdateAnimBg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95475" y="142875"/>
            <a:ext cx="860425" cy="860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4819" name="Rectangle 3"/>
          <p:cNvSpPr>
            <a:spLocks noChangeArrowheads="1"/>
          </p:cNvSpPr>
          <p:nvPr/>
        </p:nvSpPr>
        <p:spPr bwMode="auto">
          <a:xfrm>
            <a:off x="304800" y="228600"/>
            <a:ext cx="8534400" cy="3355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Многоугольник</a:t>
            </a:r>
            <a:endParaRPr lang="ru-RU" altLang="ru-RU" sz="2800" dirty="0"/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bg1">
                    <a:lumMod val="75000"/>
                  </a:schemeClr>
                </a:solidFill>
              </a:rPr>
              <a:t>Применяют для рисования многоугольников. Чтобы нарисовать многоугольник, нужно провести его первую сторону (перетащить указатель при нажатой кнопке мыши), а затем просто щелкать мышью в вершинах многоугольника. Заканчивают рисование многоугольника двойным щелчком.</a:t>
            </a:r>
            <a:endParaRPr lang="ru-RU" altLang="ru-RU" sz="2800" dirty="0">
              <a:solidFill>
                <a:schemeClr val="bg1">
                  <a:lumMod val="75000"/>
                </a:schemeClr>
              </a:solidFill>
              <a:latin typeface="Times New Roman Cyr" charset="-52"/>
            </a:endParaRPr>
          </a:p>
        </p:txBody>
      </p:sp>
      <p:grpSp>
        <p:nvGrpSpPr>
          <p:cNvPr id="2" name="Group 8"/>
          <p:cNvGrpSpPr>
            <a:grpSpLocks/>
          </p:cNvGrpSpPr>
          <p:nvPr/>
        </p:nvGrpSpPr>
        <p:grpSpPr bwMode="auto">
          <a:xfrm>
            <a:off x="615950" y="3663950"/>
            <a:ext cx="7988300" cy="2959100"/>
            <a:chOff x="388" y="2308"/>
            <a:chExt cx="5032" cy="1864"/>
          </a:xfrm>
        </p:grpSpPr>
        <p:grpSp>
          <p:nvGrpSpPr>
            <p:cNvPr id="32773" name="Group 6"/>
            <p:cNvGrpSpPr>
              <a:grpSpLocks/>
            </p:cNvGrpSpPr>
            <p:nvPr/>
          </p:nvGrpSpPr>
          <p:grpSpPr bwMode="auto">
            <a:xfrm>
              <a:off x="388" y="2308"/>
              <a:ext cx="5032" cy="1864"/>
              <a:chOff x="388" y="2308"/>
              <a:chExt cx="5032" cy="1864"/>
            </a:xfrm>
          </p:grpSpPr>
          <p:sp>
            <p:nvSpPr>
              <p:cNvPr id="32775" name="Rectangle 4"/>
              <p:cNvSpPr>
                <a:spLocks noChangeArrowheads="1"/>
              </p:cNvSpPr>
              <p:nvPr/>
            </p:nvSpPr>
            <p:spPr bwMode="auto">
              <a:xfrm>
                <a:off x="388" y="2308"/>
                <a:ext cx="5032" cy="1864"/>
              </a:xfrm>
              <a:prstGeom prst="rect">
                <a:avLst/>
              </a:prstGeom>
              <a:solidFill>
                <a:schemeClr val="tx1"/>
              </a:solidFill>
              <a:ln w="12700">
                <a:solidFill>
                  <a:schemeClr val="bg2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spcBef>
                    <a:spcPct val="20000"/>
                  </a:spcBef>
                  <a:buClr>
                    <a:schemeClr val="accent2"/>
                  </a:buClr>
                  <a:buSzPct val="75000"/>
                  <a:buFont typeface="Monotype Sorts" charset="2"/>
                  <a:buChar char="l"/>
                  <a:defRPr sz="3200">
                    <a:solidFill>
                      <a:schemeClr val="tx1"/>
                    </a:solidFill>
                    <a:latin typeface="Times New Roman" pitchFamily="18" charset="0"/>
                  </a:defRPr>
                </a:lvl1pPr>
                <a:lvl2pPr marL="742950" indent="-285750">
                  <a:spcBef>
                    <a:spcPct val="20000"/>
                  </a:spcBef>
                  <a:buClr>
                    <a:schemeClr val="tx1"/>
                  </a:buClr>
                  <a:buChar char="–"/>
                  <a:defRPr sz="2800">
                    <a:solidFill>
                      <a:schemeClr val="tx1"/>
                    </a:solidFill>
                    <a:latin typeface="Times New Roman" pitchFamily="18" charset="0"/>
                  </a:defRPr>
                </a:lvl2pPr>
                <a:lvl3pPr marL="1143000" indent="-228600">
                  <a:spcBef>
                    <a:spcPct val="20000"/>
                  </a:spcBef>
                  <a:buClr>
                    <a:schemeClr val="accent1"/>
                  </a:buClr>
                  <a:buSzPct val="65000"/>
                  <a:buFont typeface="Monotype Sorts" charset="2"/>
                  <a:buChar char="l"/>
                  <a:defRPr sz="2400">
                    <a:solidFill>
                      <a:schemeClr val="tx1"/>
                    </a:solidFill>
                    <a:latin typeface="Times New Roman" pitchFamily="18" charset="0"/>
                  </a:defRPr>
                </a:lvl3pPr>
                <a:lvl4pPr marL="1600200" indent="-228600">
                  <a:spcBef>
                    <a:spcPct val="20000"/>
                  </a:spcBef>
                  <a:buClr>
                    <a:schemeClr val="tx1"/>
                  </a:buClr>
                  <a:buChar char="–"/>
                  <a:defRPr sz="2000">
                    <a:solidFill>
                      <a:schemeClr val="tx1"/>
                    </a:solidFill>
                    <a:latin typeface="Times New Roman" pitchFamily="18" charset="0"/>
                  </a:defRPr>
                </a:lvl4pPr>
                <a:lvl5pPr marL="2057400" indent="-228600">
                  <a:spcBef>
                    <a:spcPct val="20000"/>
                  </a:spcBef>
                  <a:buClr>
                    <a:schemeClr val="accent1"/>
                  </a:buClr>
                  <a:buChar char="•"/>
                  <a:defRPr sz="2000">
                    <a:solidFill>
                      <a:schemeClr val="tx1"/>
                    </a:solidFill>
                    <a:latin typeface="Times New Roman" pitchFamily="18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Char char="•"/>
                  <a:defRPr sz="2000">
                    <a:solidFill>
                      <a:schemeClr val="tx1"/>
                    </a:solidFill>
                    <a:latin typeface="Times New Roman" pitchFamily="18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Char char="•"/>
                  <a:defRPr sz="2000">
                    <a:solidFill>
                      <a:schemeClr val="tx1"/>
                    </a:solidFill>
                    <a:latin typeface="Times New Roman" pitchFamily="18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Char char="•"/>
                  <a:defRPr sz="2000">
                    <a:solidFill>
                      <a:schemeClr val="tx1"/>
                    </a:solidFill>
                    <a:latin typeface="Times New Roman" pitchFamily="18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Char char="•"/>
                  <a:defRPr sz="2000">
                    <a:solidFill>
                      <a:schemeClr val="tx1"/>
                    </a:solidFill>
                    <a:latin typeface="Times New Roman" pitchFamily="18" charset="0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ru-RU" altLang="ru-RU" sz="2400">
                  <a:latin typeface="Times New Roman Cyr" charset="-52"/>
                </a:endParaRPr>
              </a:p>
            </p:txBody>
          </p:sp>
          <p:sp>
            <p:nvSpPr>
              <p:cNvPr id="32776" name="Freeform 5"/>
              <p:cNvSpPr>
                <a:spLocks/>
              </p:cNvSpPr>
              <p:nvPr/>
            </p:nvSpPr>
            <p:spPr bwMode="auto">
              <a:xfrm>
                <a:off x="564" y="2352"/>
                <a:ext cx="4456" cy="1681"/>
              </a:xfrm>
              <a:custGeom>
                <a:avLst/>
                <a:gdLst>
                  <a:gd name="T0" fmla="*/ 135 w 4456"/>
                  <a:gd name="T1" fmla="*/ 1392 h 1681"/>
                  <a:gd name="T2" fmla="*/ 1350 w 4456"/>
                  <a:gd name="T3" fmla="*/ 96 h 1681"/>
                  <a:gd name="T4" fmla="*/ 1890 w 4456"/>
                  <a:gd name="T5" fmla="*/ 1008 h 1681"/>
                  <a:gd name="T6" fmla="*/ 1395 w 4456"/>
                  <a:gd name="T7" fmla="*/ 1056 h 1681"/>
                  <a:gd name="T8" fmla="*/ 1395 w 4456"/>
                  <a:gd name="T9" fmla="*/ 1488 h 1681"/>
                  <a:gd name="T10" fmla="*/ 90 w 4456"/>
                  <a:gd name="T11" fmla="*/ 768 h 1681"/>
                  <a:gd name="T12" fmla="*/ 450 w 4456"/>
                  <a:gd name="T13" fmla="*/ 192 h 1681"/>
                  <a:gd name="T14" fmla="*/ 1035 w 4456"/>
                  <a:gd name="T15" fmla="*/ 912 h 1681"/>
                  <a:gd name="T16" fmla="*/ 1710 w 4456"/>
                  <a:gd name="T17" fmla="*/ 96 h 1681"/>
                  <a:gd name="T18" fmla="*/ 2295 w 4456"/>
                  <a:gd name="T19" fmla="*/ 816 h 1681"/>
                  <a:gd name="T20" fmla="*/ 2160 w 4456"/>
                  <a:gd name="T21" fmla="*/ 1536 h 1681"/>
                  <a:gd name="T22" fmla="*/ 2880 w 4456"/>
                  <a:gd name="T23" fmla="*/ 624 h 1681"/>
                  <a:gd name="T24" fmla="*/ 3015 w 4456"/>
                  <a:gd name="T25" fmla="*/ 1440 h 1681"/>
                  <a:gd name="T26" fmla="*/ 3510 w 4456"/>
                  <a:gd name="T27" fmla="*/ 240 h 1681"/>
                  <a:gd name="T28" fmla="*/ 1845 w 4456"/>
                  <a:gd name="T29" fmla="*/ 528 h 1681"/>
                  <a:gd name="T30" fmla="*/ 2745 w 4456"/>
                  <a:gd name="T31" fmla="*/ 0 h 1681"/>
                  <a:gd name="T32" fmla="*/ 2879 w 4456"/>
                  <a:gd name="T33" fmla="*/ 29 h 1681"/>
                  <a:gd name="T34" fmla="*/ 3555 w 4456"/>
                  <a:gd name="T35" fmla="*/ 1296 h 1681"/>
                  <a:gd name="T36" fmla="*/ 4455 w 4456"/>
                  <a:gd name="T37" fmla="*/ 432 h 1681"/>
                  <a:gd name="T38" fmla="*/ 4455 w 4456"/>
                  <a:gd name="T39" fmla="*/ 1392 h 1681"/>
                  <a:gd name="T40" fmla="*/ 3600 w 4456"/>
                  <a:gd name="T41" fmla="*/ 720 h 1681"/>
                  <a:gd name="T42" fmla="*/ 2385 w 4456"/>
                  <a:gd name="T43" fmla="*/ 1584 h 1681"/>
                  <a:gd name="T44" fmla="*/ 1125 w 4456"/>
                  <a:gd name="T45" fmla="*/ 1104 h 1681"/>
                  <a:gd name="T46" fmla="*/ 0 w 4456"/>
                  <a:gd name="T47" fmla="*/ 1680 h 1681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w 4456"/>
                  <a:gd name="T73" fmla="*/ 0 h 1681"/>
                  <a:gd name="T74" fmla="*/ 4456 w 4456"/>
                  <a:gd name="T75" fmla="*/ 1681 h 1681"/>
                </a:gdLst>
                <a:ahLst/>
                <a:cxnLst>
                  <a:cxn ang="T48">
                    <a:pos x="T0" y="T1"/>
                  </a:cxn>
                  <a:cxn ang="T49">
                    <a:pos x="T2" y="T3"/>
                  </a:cxn>
                  <a:cxn ang="T50">
                    <a:pos x="T4" y="T5"/>
                  </a:cxn>
                  <a:cxn ang="T51">
                    <a:pos x="T6" y="T7"/>
                  </a:cxn>
                  <a:cxn ang="T52">
                    <a:pos x="T8" y="T9"/>
                  </a:cxn>
                  <a:cxn ang="T53">
                    <a:pos x="T10" y="T11"/>
                  </a:cxn>
                  <a:cxn ang="T54">
                    <a:pos x="T12" y="T13"/>
                  </a:cxn>
                  <a:cxn ang="T55">
                    <a:pos x="T14" y="T15"/>
                  </a:cxn>
                  <a:cxn ang="T56">
                    <a:pos x="T16" y="T17"/>
                  </a:cxn>
                  <a:cxn ang="T57">
                    <a:pos x="T18" y="T19"/>
                  </a:cxn>
                  <a:cxn ang="T58">
                    <a:pos x="T20" y="T21"/>
                  </a:cxn>
                  <a:cxn ang="T59">
                    <a:pos x="T22" y="T23"/>
                  </a:cxn>
                  <a:cxn ang="T60">
                    <a:pos x="T24" y="T25"/>
                  </a:cxn>
                  <a:cxn ang="T61">
                    <a:pos x="T26" y="T27"/>
                  </a:cxn>
                  <a:cxn ang="T62">
                    <a:pos x="T28" y="T29"/>
                  </a:cxn>
                  <a:cxn ang="T63">
                    <a:pos x="T30" y="T31"/>
                  </a:cxn>
                  <a:cxn ang="T64">
                    <a:pos x="T32" y="T33"/>
                  </a:cxn>
                  <a:cxn ang="T65">
                    <a:pos x="T34" y="T35"/>
                  </a:cxn>
                  <a:cxn ang="T66">
                    <a:pos x="T36" y="T37"/>
                  </a:cxn>
                  <a:cxn ang="T67">
                    <a:pos x="T38" y="T39"/>
                  </a:cxn>
                  <a:cxn ang="T68">
                    <a:pos x="T40" y="T41"/>
                  </a:cxn>
                  <a:cxn ang="T69">
                    <a:pos x="T42" y="T43"/>
                  </a:cxn>
                  <a:cxn ang="T70">
                    <a:pos x="T44" y="T45"/>
                  </a:cxn>
                  <a:cxn ang="T71">
                    <a:pos x="T46" y="T47"/>
                  </a:cxn>
                </a:cxnLst>
                <a:rect l="T72" t="T73" r="T74" b="T75"/>
                <a:pathLst>
                  <a:path w="4456" h="1681">
                    <a:moveTo>
                      <a:pt x="135" y="1392"/>
                    </a:moveTo>
                    <a:lnTo>
                      <a:pt x="1350" y="96"/>
                    </a:lnTo>
                    <a:lnTo>
                      <a:pt x="1890" y="1008"/>
                    </a:lnTo>
                    <a:lnTo>
                      <a:pt x="1395" y="1056"/>
                    </a:lnTo>
                    <a:lnTo>
                      <a:pt x="1395" y="1488"/>
                    </a:lnTo>
                    <a:lnTo>
                      <a:pt x="90" y="768"/>
                    </a:lnTo>
                    <a:lnTo>
                      <a:pt x="450" y="192"/>
                    </a:lnTo>
                    <a:lnTo>
                      <a:pt x="1035" y="912"/>
                    </a:lnTo>
                    <a:lnTo>
                      <a:pt x="1710" y="96"/>
                    </a:lnTo>
                    <a:lnTo>
                      <a:pt x="2295" y="816"/>
                    </a:lnTo>
                    <a:lnTo>
                      <a:pt x="2160" y="1536"/>
                    </a:lnTo>
                    <a:lnTo>
                      <a:pt x="2880" y="624"/>
                    </a:lnTo>
                    <a:lnTo>
                      <a:pt x="3015" y="1440"/>
                    </a:lnTo>
                    <a:lnTo>
                      <a:pt x="3510" y="240"/>
                    </a:lnTo>
                    <a:lnTo>
                      <a:pt x="1845" y="528"/>
                    </a:lnTo>
                    <a:lnTo>
                      <a:pt x="2745" y="0"/>
                    </a:lnTo>
                    <a:lnTo>
                      <a:pt x="2879" y="29"/>
                    </a:lnTo>
                    <a:lnTo>
                      <a:pt x="3555" y="1296"/>
                    </a:lnTo>
                    <a:lnTo>
                      <a:pt x="4455" y="432"/>
                    </a:lnTo>
                    <a:lnTo>
                      <a:pt x="4455" y="1392"/>
                    </a:lnTo>
                    <a:lnTo>
                      <a:pt x="3600" y="720"/>
                    </a:lnTo>
                    <a:lnTo>
                      <a:pt x="2385" y="1584"/>
                    </a:lnTo>
                    <a:lnTo>
                      <a:pt x="1125" y="1104"/>
                    </a:lnTo>
                    <a:lnTo>
                      <a:pt x="0" y="1680"/>
                    </a:lnTo>
                  </a:path>
                </a:pathLst>
              </a:custGeom>
              <a:solidFill>
                <a:schemeClr val="accent1"/>
              </a:solidFill>
              <a:ln w="12700" cap="rnd">
                <a:solidFill>
                  <a:schemeClr val="bg2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ru-RU"/>
              </a:p>
            </p:txBody>
          </p:sp>
        </p:grpSp>
        <p:sp>
          <p:nvSpPr>
            <p:cNvPr id="32774" name="Line 7"/>
            <p:cNvSpPr>
              <a:spLocks noChangeShapeType="1"/>
            </p:cNvSpPr>
            <p:nvPr/>
          </p:nvSpPr>
          <p:spPr bwMode="auto">
            <a:xfrm flipH="1">
              <a:off x="528" y="3744"/>
              <a:ext cx="144" cy="288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 type="none" w="sm" len="sm"/>
              <a:tailEnd type="none" w="sm" len="sm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ru-RU"/>
            </a:p>
          </p:txBody>
        </p:sp>
      </p:grpSp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48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48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48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48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4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4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819" grpId="0" build="p" autoUpdateAnimBg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ChangeArrowheads="1"/>
          </p:cNvSpPr>
          <p:nvPr/>
        </p:nvSpPr>
        <p:spPr bwMode="auto">
          <a:xfrm>
            <a:off x="457200" y="228600"/>
            <a:ext cx="8382000" cy="164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chemeClr val="accent2"/>
                </a:solidFill>
              </a:rPr>
              <a:t>Эллипс</a:t>
            </a:r>
            <a:endParaRPr lang="ru-RU" altLang="ru-RU" sz="2800" dirty="0"/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Рисование эллипса. Если рисовать с нажатой клавишей </a:t>
            </a:r>
            <a:r>
              <a:rPr lang="ru-RU" altLang="ru-RU" sz="2800" dirty="0" err="1">
                <a:solidFill>
                  <a:schemeClr val="accent3">
                    <a:lumMod val="50000"/>
                  </a:schemeClr>
                </a:solidFill>
              </a:rPr>
              <a:t>Shift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, получится круг.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36867" name="Picture 3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19375" y="76200"/>
            <a:ext cx="890588" cy="86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868" name="Rectangle 4"/>
          <p:cNvSpPr>
            <a:spLocks noChangeArrowheads="1"/>
          </p:cNvSpPr>
          <p:nvPr/>
        </p:nvSpPr>
        <p:spPr bwMode="auto">
          <a:xfrm>
            <a:off x="304800" y="2362200"/>
            <a:ext cx="8458200" cy="164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075" tIns="46038" rIns="92075" bIns="46038">
            <a:spAutoFit/>
          </a:bodyPr>
          <a:lstStyle>
            <a:lvl1pPr>
              <a:spcBef>
                <a:spcPct val="20000"/>
              </a:spcBef>
              <a:buClr>
                <a:schemeClr val="accent2"/>
              </a:buClr>
              <a:buSzPct val="75000"/>
              <a:buFont typeface="Monotype Sorts" charset="2"/>
              <a:buChar char="l"/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1"/>
              </a:buClr>
              <a:buChar char="–"/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65000"/>
              <a:buFont typeface="Monotype Sorts" charset="2"/>
              <a:buChar char="l"/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Char char="–"/>
              <a:defRPr sz="20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Char char="•"/>
              <a:defRPr sz="20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b="1" u="sng" dirty="0">
                <a:solidFill>
                  <a:srgbClr val="FF0000"/>
                </a:solidFill>
              </a:rPr>
              <a:t>Скругленный прямоугольник</a:t>
            </a:r>
            <a:endParaRPr lang="ru-RU" altLang="ru-RU" sz="2800" dirty="0">
              <a:solidFill>
                <a:srgbClr val="FF0000"/>
              </a:solidFill>
            </a:endParaRPr>
          </a:p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ru-RU" altLang="ru-RU" sz="2800" dirty="0">
                <a:solidFill>
                  <a:srgbClr val="FF0000"/>
                </a:solidFill>
              </a:rPr>
              <a:t>Рисование прямоугольника с округленными </a:t>
            </a:r>
            <a:r>
              <a:rPr lang="ru-RU" altLang="ru-RU" sz="2800" dirty="0">
                <a:solidFill>
                  <a:schemeClr val="accent3">
                    <a:lumMod val="50000"/>
                  </a:schemeClr>
                </a:solidFill>
              </a:rPr>
              <a:t>вершинами.</a:t>
            </a:r>
            <a:endParaRPr lang="ru-RU" altLang="ru-RU" sz="2800" dirty="0">
              <a:solidFill>
                <a:schemeClr val="accent3">
                  <a:lumMod val="50000"/>
                </a:schemeClr>
              </a:solidFill>
              <a:latin typeface="Times New Roman Cyr" charset="-52"/>
            </a:endParaRPr>
          </a:p>
        </p:txBody>
      </p:sp>
      <p:pic>
        <p:nvPicPr>
          <p:cNvPr id="36869" name="Picture 5"/>
          <p:cNvPicPr>
            <a:picLocks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8175" y="2136775"/>
            <a:ext cx="892175" cy="847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" name="Group 8"/>
          <p:cNvGrpSpPr>
            <a:grpSpLocks/>
          </p:cNvGrpSpPr>
          <p:nvPr/>
        </p:nvGrpSpPr>
        <p:grpSpPr bwMode="auto">
          <a:xfrm>
            <a:off x="304800" y="4446588"/>
            <a:ext cx="8609013" cy="1965325"/>
            <a:chOff x="192" y="2801"/>
            <a:chExt cx="5423" cy="1238"/>
          </a:xfrm>
        </p:grpSpPr>
        <p:pic>
          <p:nvPicPr>
            <p:cNvPr id="33799" name="Object 6"/>
            <p:cNvPicPr>
              <a:picLocks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804" y="2801"/>
              <a:ext cx="811" cy="123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33800" name="Rectangle 7"/>
            <p:cNvSpPr>
              <a:spLocks noChangeArrowheads="1"/>
            </p:cNvSpPr>
            <p:nvPr/>
          </p:nvSpPr>
          <p:spPr bwMode="auto">
            <a:xfrm>
              <a:off x="192" y="3024"/>
              <a:ext cx="4416" cy="75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92075" tIns="46038" rIns="92075" bIns="46038">
              <a:spAutoFit/>
            </a:bodyPr>
            <a:lstStyle>
              <a:lvl1pPr>
                <a:spcBef>
                  <a:spcPct val="20000"/>
                </a:spcBef>
                <a:buClr>
                  <a:schemeClr val="accent2"/>
                </a:buClr>
                <a:buSzPct val="75000"/>
                <a:buFont typeface="Monotype Sorts" charset="2"/>
                <a:buChar char="l"/>
                <a:defRPr sz="32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tx1"/>
                </a:buClr>
                <a:buChar char="–"/>
                <a:defRPr sz="28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accent1"/>
                </a:buClr>
                <a:buSzPct val="65000"/>
                <a:buFont typeface="Monotype Sorts" charset="2"/>
                <a:buChar char="l"/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chemeClr val="tx1"/>
                </a:buClr>
                <a:buChar char="–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Char char="•"/>
                <a:defRPr sz="20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ru-RU" altLang="ru-RU" sz="2400" b="1" dirty="0">
                  <a:solidFill>
                    <a:schemeClr val="accent3">
                      <a:lumMod val="50000"/>
                    </a:schemeClr>
                  </a:solidFill>
                </a:rPr>
                <a:t>И эллипс и скругленный прямоугольник можно рисовать </a:t>
              </a:r>
              <a:r>
                <a:rPr lang="ru-RU" altLang="ru-RU" sz="2400" b="1" dirty="0" err="1">
                  <a:solidFill>
                    <a:schemeClr val="accent3">
                      <a:lumMod val="50000"/>
                    </a:schemeClr>
                  </a:solidFill>
                </a:rPr>
                <a:t>незакрашенными</a:t>
              </a:r>
              <a:r>
                <a:rPr lang="ru-RU" altLang="ru-RU" sz="2400" b="1" dirty="0">
                  <a:solidFill>
                    <a:schemeClr val="accent3">
                      <a:lumMod val="50000"/>
                    </a:schemeClr>
                  </a:solidFill>
                </a:rPr>
                <a:t>, закрашенными и без границы.</a:t>
              </a:r>
              <a:endParaRPr lang="ru-RU" altLang="ru-RU" sz="2400" b="1" dirty="0">
                <a:solidFill>
                  <a:schemeClr val="accent3">
                    <a:lumMod val="50000"/>
                  </a:schemeClr>
                </a:solidFill>
                <a:latin typeface="Times New Roman Cyr" charset="-52"/>
              </a:endParaRPr>
            </a:p>
          </p:txBody>
        </p:sp>
      </p:grpSp>
    </p:spTree>
  </p:cSld>
  <p:clrMapOvr>
    <a:masterClrMapping/>
  </p:clrMapOvr>
  <p:transition spd="slow" advClick="0" advTm="30000"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686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686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4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686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686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686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686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686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686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31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686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686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Хлыст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36" presetID="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866" grpId="0" build="p" autoUpdateAnimBg="0"/>
      <p:bldP spid="36868" grpId="0" build="p" autoUpdateAnimBg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4754" name="Picture 2" descr="http://lib.znate.ru/pars_docs/refs/83/82714/82714_html_5adf66e9.pn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14" t="6377" r="2433" b="12921"/>
          <a:stretch/>
        </p:blipFill>
        <p:spPr bwMode="auto">
          <a:xfrm>
            <a:off x="0" y="764704"/>
            <a:ext cx="9164881" cy="58552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475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9083" y="-171400"/>
            <a:ext cx="7986713" cy="15113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 cap="flat" cmpd="sng">
                <a:solidFill>
                  <a:schemeClr val="tx1"/>
                </a:solidFill>
                <a:prstDash val="solid"/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49614625"/>
      </p:ext>
    </p:extLst>
  </p:cSld>
  <p:clrMapOvr>
    <a:masterClrMapping/>
  </p:clrMapOvr>
  <p:transition spd="slow" advClick="0" advTm="30000">
    <p:fade thruBlk="1"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0114" name="Picture 2" descr="http://photo.dmitrov.su/data/2010/11/2/Teacher-1288702907-846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9470"/>
          <a:stretch/>
        </p:blipFill>
        <p:spPr bwMode="auto">
          <a:xfrm>
            <a:off x="0" y="980728"/>
            <a:ext cx="9144000" cy="50838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92909946"/>
      </p:ext>
    </p:extLst>
  </p:cSld>
  <p:clrMapOvr>
    <a:masterClrMapping/>
  </p:clrMapOvr>
  <p:transition spd="slow" advClick="0" advTm="30000">
    <p:fade thruBlk="1"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1138" name="Picture 2" descr="http://ramenki-compclub.narod.ru/clublife/work09-10/pict/pic08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8690" y="548680"/>
            <a:ext cx="9195616" cy="58326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73448711"/>
      </p:ext>
    </p:extLst>
  </p:cSld>
  <p:clrMapOvr>
    <a:masterClrMapping/>
  </p:clrMapOvr>
  <p:transition spd="slow" advClick="0" advTm="30000">
    <p:fade thruBlk="1"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62" name="Picture 2" descr="http://www.3ezhika.ru/mamaladushka/wp-content/uploads/%D0%BE%D1%81%D0%B5%D0%BD%D0%BD%D0%B5%D0%B5-%D0%B4%D0%B5%D1%80%D0%B5%D0%B2%D1%86%D0%B5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138" y="548680"/>
            <a:ext cx="9144000" cy="55016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35521763"/>
      </p:ext>
    </p:extLst>
  </p:cSld>
  <p:clrMapOvr>
    <a:masterClrMapping/>
  </p:clrMapOvr>
  <p:transition spd="slow" advClick="0" advTm="30000">
    <p:fade thruBlk="1"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3186" name="Picture 2" descr="http://www.nachalka.com/photo/d/10175-3/snegovik+i+yolka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0403" y="0"/>
            <a:ext cx="8172400" cy="69131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13944856"/>
      </p:ext>
    </p:extLst>
  </p:cSld>
  <p:clrMapOvr>
    <a:masterClrMapping/>
  </p:clrMapOvr>
  <p:transition spd="slow" advClick="0" advTm="30000">
    <p:fade thruBlk="1"/>
  </p:transition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421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4" y="836712"/>
            <a:ext cx="8983423" cy="48965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 cap="flat" cmpd="sng">
                <a:solidFill>
                  <a:schemeClr val="tx1"/>
                </a:solidFill>
                <a:prstDash val="solid"/>
                <a:miter lim="800000"/>
                <a:headEnd type="none" w="sm" len="sm"/>
                <a:tailEnd type="none" w="sm" len="sm"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86616792"/>
      </p:ext>
    </p:extLst>
  </p:cSld>
  <p:clrMapOvr>
    <a:masterClrMapping/>
  </p:clrMapOvr>
  <p:transition spd="slow" advClick="0" advTm="30000">
    <p:fade thruBlk="1"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176213" y="-1825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3" name="AutoShape 4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328613" y="-301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4" name="AutoShape 6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481013" y="1222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5" name="AutoShape 8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633413" y="2746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95241" name="Picture 9" descr="C:\Users\admin\Desktop\ап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41" b="-1"/>
          <a:stretch/>
        </p:blipFill>
        <p:spPr bwMode="auto">
          <a:xfrm>
            <a:off x="1547664" y="31"/>
            <a:ext cx="6020992" cy="68984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44406863"/>
      </p:ext>
    </p:extLst>
  </p:cSld>
  <p:clrMapOvr>
    <a:masterClrMapping/>
  </p:clrMapOvr>
  <p:transition spd="slow" advClick="0" advTm="30000">
    <p:fade thruBlk="1"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176213" y="-1825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3" name="AutoShape 4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328613" y="-301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4" name="AutoShape 6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481013" y="1222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5" name="AutoShape 8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633413" y="2746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96258" name="Picture 2" descr="http://festival.1september.ru/articles/411381/full.h4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4952" y="1562609"/>
            <a:ext cx="7943081" cy="52953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Прямоугольник 5"/>
          <p:cNvSpPr/>
          <p:nvPr/>
        </p:nvSpPr>
        <p:spPr>
          <a:xfrm>
            <a:off x="328613" y="75887"/>
            <a:ext cx="8705395" cy="1384995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ru-RU" sz="2800" b="1" cap="none" spc="0" dirty="0" smtClean="0">
                <a:ln w="12700">
                  <a:solidFill>
                    <a:srgbClr val="FF0000"/>
                  </a:solidFill>
                  <a:prstDash val="solid"/>
                </a:ln>
                <a:solidFill>
                  <a:srgbClr val="FF0000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Создание педагогом заданий </a:t>
            </a:r>
          </a:p>
          <a:p>
            <a:pPr algn="ctr"/>
            <a:r>
              <a:rPr lang="ru-RU" sz="2800" b="1" cap="none" spc="0" dirty="0" smtClean="0">
                <a:ln w="12700">
                  <a:solidFill>
                    <a:srgbClr val="FF0000"/>
                  </a:solidFill>
                  <a:prstDash val="solid"/>
                </a:ln>
                <a:solidFill>
                  <a:srgbClr val="FF0000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для раскрашивания детьми рисунка  по клеточкам, </a:t>
            </a:r>
          </a:p>
          <a:p>
            <a:pPr algn="ctr"/>
            <a:r>
              <a:rPr lang="ru-RU" sz="2800" b="1" cap="none" spc="0" dirty="0" smtClean="0">
                <a:ln w="12700">
                  <a:solidFill>
                    <a:srgbClr val="FF0000"/>
                  </a:solidFill>
                  <a:prstDash val="solid"/>
                </a:ln>
                <a:solidFill>
                  <a:srgbClr val="FF0000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используя инструмент «заливка»</a:t>
            </a:r>
            <a:endParaRPr lang="ru-RU" sz="2800" b="1" cap="none" spc="0" dirty="0">
              <a:ln w="12700">
                <a:solidFill>
                  <a:srgbClr val="FF0000"/>
                </a:solidFill>
                <a:prstDash val="solid"/>
              </a:ln>
              <a:solidFill>
                <a:srgbClr val="FF00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pic>
        <p:nvPicPr>
          <p:cNvPr id="96261" name="Picture 5" descr="http://cs621420.vk.me/v621420956/74a9/D0oUztLY39Q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819"/>
          <a:stretch/>
        </p:blipFill>
        <p:spPr bwMode="auto">
          <a:xfrm>
            <a:off x="131834" y="1538622"/>
            <a:ext cx="2423942" cy="21983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83247057"/>
      </p:ext>
    </p:extLst>
  </p:cSld>
  <p:clrMapOvr>
    <a:masterClrMapping/>
  </p:clrMapOvr>
  <p:transition spd="slow" advClick="0" advTm="30000">
    <p:fade thruBlk="1"/>
  </p:transition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176213" y="-1825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3" name="AutoShape 4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328613" y="-301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4" name="AutoShape 6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481013" y="1222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5" name="AutoShape 8" descr="http://cs621930.netzamku.ru/v621930736/33f4/_zlio5wdkek.jpg"/>
          <p:cNvSpPr>
            <a:spLocks noChangeAspect="1" noChangeArrowheads="1"/>
          </p:cNvSpPr>
          <p:nvPr/>
        </p:nvSpPr>
        <p:spPr bwMode="auto">
          <a:xfrm>
            <a:off x="633413" y="2746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81340555"/>
      </p:ext>
    </p:extLst>
  </p:cSld>
  <p:clrMapOvr>
    <a:masterClrMapping/>
  </p:clrMapOvr>
  <p:transition spd="slow" advClick="0" advTm="30000">
    <p:fade thruBlk="1"/>
  </p:transition>
</p:sld>
</file>

<file path=ppt/theme/theme1.xml><?xml version="1.0" encoding="utf-8"?>
<a:theme xmlns:a="http://schemas.openxmlformats.org/drawingml/2006/main" name="Полет">
  <a:themeElements>
    <a:clrScheme name="Полет 1">
      <a:dk1>
        <a:srgbClr val="000000"/>
      </a:dk1>
      <a:lt1>
        <a:srgbClr val="FFFFFF"/>
      </a:lt1>
      <a:dk2>
        <a:srgbClr val="0000FF"/>
      </a:dk2>
      <a:lt2>
        <a:srgbClr val="FFCC66"/>
      </a:lt2>
      <a:accent1>
        <a:srgbClr val="00FFFF"/>
      </a:accent1>
      <a:accent2>
        <a:srgbClr val="FFFF00"/>
      </a:accent2>
      <a:accent3>
        <a:srgbClr val="AAAAFF"/>
      </a:accent3>
      <a:accent4>
        <a:srgbClr val="DADADA"/>
      </a:accent4>
      <a:accent5>
        <a:srgbClr val="AAFFFF"/>
      </a:accent5>
      <a:accent6>
        <a:srgbClr val="E7E700"/>
      </a:accent6>
      <a:hlink>
        <a:srgbClr val="FF0033"/>
      </a:hlink>
      <a:folHlink>
        <a:srgbClr val="3366FF"/>
      </a:folHlink>
    </a:clrScheme>
    <a:fontScheme name="Полет">
      <a:majorFont>
        <a:latin typeface="Arial"/>
        <a:ea typeface=""/>
        <a:cs typeface=""/>
      </a:majorFont>
      <a:minorFont>
        <a:latin typeface="Times New Roman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ru-RU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 Cyr" charset="-52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ru-RU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 Cyr" charset="-52"/>
          </a:defRPr>
        </a:defPPr>
      </a:lstStyle>
    </a:lnDef>
  </a:objectDefaults>
  <a:extraClrSchemeLst>
    <a:extraClrScheme>
      <a:clrScheme name="Полет 1">
        <a:dk1>
          <a:srgbClr val="000000"/>
        </a:dk1>
        <a:lt1>
          <a:srgbClr val="FFFFFF"/>
        </a:lt1>
        <a:dk2>
          <a:srgbClr val="0000FF"/>
        </a:dk2>
        <a:lt2>
          <a:srgbClr val="FFCC66"/>
        </a:lt2>
        <a:accent1>
          <a:srgbClr val="00FFFF"/>
        </a:accent1>
        <a:accent2>
          <a:srgbClr val="FFFF00"/>
        </a:accent2>
        <a:accent3>
          <a:srgbClr val="AAAAFF"/>
        </a:accent3>
        <a:accent4>
          <a:srgbClr val="DADADA"/>
        </a:accent4>
        <a:accent5>
          <a:srgbClr val="AAFFFF"/>
        </a:accent5>
        <a:accent6>
          <a:srgbClr val="E7E700"/>
        </a:accent6>
        <a:hlink>
          <a:srgbClr val="FF0033"/>
        </a:hlink>
        <a:folHlink>
          <a:srgbClr val="3366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олет 2">
        <a:dk1>
          <a:srgbClr val="000000"/>
        </a:dk1>
        <a:lt1>
          <a:srgbClr val="FFFFFF"/>
        </a:lt1>
        <a:dk2>
          <a:srgbClr val="000000"/>
        </a:dk2>
        <a:lt2>
          <a:srgbClr val="CCECFF"/>
        </a:lt2>
        <a:accent1>
          <a:srgbClr val="6699FF"/>
        </a:accent1>
        <a:accent2>
          <a:srgbClr val="00CCCC"/>
        </a:accent2>
        <a:accent3>
          <a:srgbClr val="FFFFFF"/>
        </a:accent3>
        <a:accent4>
          <a:srgbClr val="000000"/>
        </a:accent4>
        <a:accent5>
          <a:srgbClr val="B8CAFF"/>
        </a:accent5>
        <a:accent6>
          <a:srgbClr val="00B9B9"/>
        </a:accent6>
        <a:hlink>
          <a:srgbClr val="CC99FF"/>
        </a:hlink>
        <a:folHlink>
          <a:srgbClr val="66CC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олет 3">
        <a:dk1>
          <a:srgbClr val="000000"/>
        </a:dk1>
        <a:lt1>
          <a:srgbClr val="FFFFFF"/>
        </a:lt1>
        <a:dk2>
          <a:srgbClr val="000000"/>
        </a:dk2>
        <a:lt2>
          <a:srgbClr val="FFFFFF"/>
        </a:lt2>
        <a:accent1>
          <a:srgbClr val="CBCBCB"/>
        </a:accent1>
        <a:accent2>
          <a:srgbClr val="96969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878787"/>
        </a:accent6>
        <a:hlink>
          <a:srgbClr val="5F5F5F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олет 4">
        <a:dk1>
          <a:srgbClr val="000000"/>
        </a:dk1>
        <a:lt1>
          <a:srgbClr val="FFFFFF"/>
        </a:lt1>
        <a:dk2>
          <a:srgbClr val="008080"/>
        </a:dk2>
        <a:lt2>
          <a:srgbClr val="FFCC66"/>
        </a:lt2>
        <a:accent1>
          <a:srgbClr val="0099CC"/>
        </a:accent1>
        <a:accent2>
          <a:srgbClr val="FFFF00"/>
        </a:accent2>
        <a:accent3>
          <a:srgbClr val="AAC0C0"/>
        </a:accent3>
        <a:accent4>
          <a:srgbClr val="DADADA"/>
        </a:accent4>
        <a:accent5>
          <a:srgbClr val="AACAE2"/>
        </a:accent5>
        <a:accent6>
          <a:srgbClr val="E7E700"/>
        </a:accent6>
        <a:hlink>
          <a:srgbClr val="6600CC"/>
        </a:hlink>
        <a:folHlink>
          <a:srgbClr val="0099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олет 5">
        <a:dk1>
          <a:srgbClr val="000000"/>
        </a:dk1>
        <a:lt1>
          <a:srgbClr val="FFFFFF"/>
        </a:lt1>
        <a:dk2>
          <a:srgbClr val="993300"/>
        </a:dk2>
        <a:lt2>
          <a:srgbClr val="FFCC66"/>
        </a:lt2>
        <a:accent1>
          <a:srgbClr val="FF6633"/>
        </a:accent1>
        <a:accent2>
          <a:srgbClr val="FFFF00"/>
        </a:accent2>
        <a:accent3>
          <a:srgbClr val="CAADAA"/>
        </a:accent3>
        <a:accent4>
          <a:srgbClr val="DADADA"/>
        </a:accent4>
        <a:accent5>
          <a:srgbClr val="FFB8AD"/>
        </a:accent5>
        <a:accent6>
          <a:srgbClr val="E7E700"/>
        </a:accent6>
        <a:hlink>
          <a:srgbClr val="CC0000"/>
        </a:hlink>
        <a:folHlink>
          <a:srgbClr val="CC660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Тема Offic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Полет 1">
    <a:dk1>
      <a:srgbClr val="000000"/>
    </a:dk1>
    <a:lt1>
      <a:srgbClr val="FFFFFF"/>
    </a:lt1>
    <a:dk2>
      <a:srgbClr val="0000FF"/>
    </a:dk2>
    <a:lt2>
      <a:srgbClr val="FFCC66"/>
    </a:lt2>
    <a:accent1>
      <a:srgbClr val="00FFFF"/>
    </a:accent1>
    <a:accent2>
      <a:srgbClr val="FFFF00"/>
    </a:accent2>
    <a:accent3>
      <a:srgbClr val="AAAAFF"/>
    </a:accent3>
    <a:accent4>
      <a:srgbClr val="DADADA"/>
    </a:accent4>
    <a:accent5>
      <a:srgbClr val="AAFFFF"/>
    </a:accent5>
    <a:accent6>
      <a:srgbClr val="E7E700"/>
    </a:accent6>
    <a:hlink>
      <a:srgbClr val="FF0033"/>
    </a:hlink>
    <a:folHlink>
      <a:srgbClr val="3366FF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C:\MSOffice\Шаблоны\Дизайны презентаций\Полет.pot</Template>
  <TotalTime>748</TotalTime>
  <Words>686</Words>
  <Application>Microsoft Office PowerPoint</Application>
  <PresentationFormat>Экран (4:3)</PresentationFormat>
  <Paragraphs>61</Paragraphs>
  <Slides>27</Slides>
  <Notes>17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27</vt:i4>
      </vt:variant>
    </vt:vector>
  </HeadingPairs>
  <TitlesOfParts>
    <vt:vector size="28" baseType="lpstr">
      <vt:lpstr>Полет</vt:lpstr>
      <vt:lpstr>Графический редактор</vt:lpstr>
      <vt:lpstr>Презентация PowerPoint</vt:lpstr>
      <vt:lpstr>Презентация PowerPoint</vt:lpstr>
      <vt:lpstr>Презентация PowerPoint</vt:lpstr>
      <vt:lpstr>Палитра</vt:lpstr>
      <vt:lpstr>Панель инструментов Paint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Графический редактор Paint</dc:title>
  <cp:lastModifiedBy>admin</cp:lastModifiedBy>
  <cp:revision>40</cp:revision>
  <dcterms:created xsi:type="dcterms:W3CDTF">2005-01-31T05:41:34Z</dcterms:created>
  <dcterms:modified xsi:type="dcterms:W3CDTF">2016-05-29T19:34:29Z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NXTAG2">
    <vt:lpwstr>000800a60c0000000000010243000207f6000400038000</vt:lpwstr>
  </property>
</Properties>
</file>