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5" r:id="rId4"/>
    <p:sldId id="266" r:id="rId5"/>
    <p:sldId id="257" r:id="rId6"/>
    <p:sldId id="260" r:id="rId7"/>
    <p:sldId id="262" r:id="rId8"/>
    <p:sldId id="264" r:id="rId9"/>
    <p:sldId id="258" r:id="rId10"/>
    <p:sldId id="259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3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5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5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5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6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7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2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2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1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8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DDDA-3DE4-4330-A92A-9A5D91E211B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72C4-1612-40C0-81D2-E6B0300C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для занятия по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формированию целостной картины мира, расширению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кругозора 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развитию речи с детьми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– 7 лет </a:t>
            </a:r>
            <a:b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год обучения) в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группе компенсирующей направленности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с задержкой психического развития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Лексическая тема: Мебель.</a:t>
            </a:r>
            <a:b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занятия</a:t>
            </a:r>
            <a:r>
              <a:rPr lang="ru-RU" sz="1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«Мебельный </a:t>
            </a:r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магазин.»</a:t>
            </a:r>
            <a:b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Составитель: Галямова Дина Ринадовна, учитель – дефектолог МАДОУ «Детский сад комбинированного вида № 1» г. Черняховск.</a:t>
            </a:r>
            <a:r>
              <a:rPr lang="ru-RU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712968" cy="42484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занятии решаются следующие задачи: 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Образовательные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Продолжать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формировать представление детей об обобщающем понятии «мебель»,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материалах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из которых она изготовлена.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Закреплять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знания о назначении предметов мебели. </a:t>
            </a:r>
            <a:endParaRPr lang="ru-RU" sz="2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Продолжать учить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определять некоторые особенности предметов (части, форма, размер). Развивать умение классифицировать предметы; группировать по разным основаниям (мебель кухонная, детская, для спальни, для гостиной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Коррекционные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Продолжать развивать пространственные и квазипространственные представления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учить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ориентироваться на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листе\мониторе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(верх, низ, лево, право, середина); понимать смысл слов: между, за, перед,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над, под. Развивать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 видеть форму в конкретных предметах окружающей обстановки, пользуясь геометрическими эталонами. </a:t>
            </a:r>
            <a:endParaRPr lang="ru-RU" sz="2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Корригировать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навыки зрительно-пространственного анализа и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синтеза.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Корригировать и развивать навыки классификации предметов по родовому признаку на основе практической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группировки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Речевые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Развивать связную речь детей, умение рассуждать.  Учить построению простых предложений, согласованию слов в предложении, отвечать полным ответом. Использовать в речи предлоги: между, за, перед, над.</a:t>
            </a:r>
          </a:p>
          <a:p>
            <a:pPr marL="0" indent="0"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Воспитательные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уважительное отношение к мнению других людей, умение слушать друг друга, принимать совместные решения.</a:t>
            </a:r>
          </a:p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88436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70815"/>
            <a:ext cx="3073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9" y="4652633"/>
            <a:ext cx="17494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06" y="662267"/>
            <a:ext cx="14747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846017">
            <a:off x="5888300" y="3723310"/>
            <a:ext cx="259228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МЕБЕЛЬ ДЛЯ СПАЛЬНИ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38" y="3356992"/>
            <a:ext cx="25971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57620"/>
            <a:ext cx="14763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04562"/>
            <a:ext cx="1096516" cy="10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5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4" y="1749996"/>
            <a:ext cx="3493253" cy="24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5" y="4581128"/>
            <a:ext cx="259715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2378"/>
            <a:ext cx="30781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555740">
            <a:off x="4013375" y="3700453"/>
            <a:ext cx="30243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МЕБЕЛЬ ДЛЯ КУХНИ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33" y="318996"/>
            <a:ext cx="2075304" cy="337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07" y="214498"/>
            <a:ext cx="2190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16632"/>
            <a:ext cx="2395601" cy="16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6" y="4922837"/>
            <a:ext cx="32258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6" y="4810125"/>
            <a:ext cx="27257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933056"/>
            <a:ext cx="285273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18764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дом\Desktop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6" y="251520"/>
            <a:ext cx="1562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5" y="240826"/>
            <a:ext cx="22923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93" y="3095487"/>
            <a:ext cx="1832521" cy="18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6605"/>
            <a:ext cx="21463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988977">
            <a:off x="539552" y="3696708"/>
            <a:ext cx="29090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МЕБЕЛЬ ДЛЯ ДЕТСКОЙ КОМНАТЫ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93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Комментарии для педагогов по использованию презентации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Слайды № 3 и № 4 вводят детей в игровую ситуацию.</a:t>
            </a:r>
          </a:p>
          <a:p>
            <a:pPr>
              <a:buFont typeface="Arial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слайдах №№ 5, 6 и 7  изображены последовательно пространства комнат: гостиной, спальни, кухни и детской.</a:t>
            </a:r>
          </a:p>
          <a:p>
            <a:pPr>
              <a:buFont typeface="Arial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детьми стоит задача: «отправиться» в мебельный магазин (слайды №№ 8, 9, 10, 11, 12), выбрать мебель для каждой из комнат, учитывая её предназначение, состав членов семьи и ограничение в пространстве.</a:t>
            </a:r>
          </a:p>
          <a:p>
            <a:pPr>
              <a:buFont typeface="Arial" charset="0"/>
              <a:buChar char="•"/>
            </a:pP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Следующая задача – расставить мебель в квартире (выделить левой кнопкой мыши выбранный детьми предмет мебели, копировать и вставить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комнату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перетащив с помощь курсора на нужное место). Таким же образом можно проверить, подходит ли выбранная детьми мебель для данной комнаты по размеру и сочетанию цветов. </a:t>
            </a:r>
          </a:p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80" y="332656"/>
            <a:ext cx="6624737" cy="46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1589" y="4869160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Давайте познакомимся!</a:t>
            </a:r>
          </a:p>
          <a:p>
            <a:pPr algn="ctr"/>
            <a:r>
              <a:rPr lang="ru-RU" b="1" dirty="0" smtClean="0"/>
              <a:t>Папа, мама, брат и я – вот и вся наша семья!</a:t>
            </a:r>
          </a:p>
          <a:p>
            <a:pPr algn="ctr"/>
            <a:r>
              <a:rPr lang="ru-RU" b="1" dirty="0" smtClean="0"/>
              <a:t>Меня зовут Маша, мне 6 лет. Это мой брат Саша, ему 5 лет.</a:t>
            </a:r>
          </a:p>
          <a:p>
            <a:pPr algn="ctr"/>
            <a:r>
              <a:rPr lang="ru-RU" b="1" dirty="0" smtClean="0"/>
              <a:t>А как зовут вас?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3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3" y="22312"/>
            <a:ext cx="7804791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94116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купили новый дом. Очень много комнат в нём.</a:t>
            </a:r>
          </a:p>
          <a:p>
            <a:pPr algn="ctr"/>
            <a:r>
              <a:rPr lang="ru-RU" b="1" dirty="0"/>
              <a:t>Для гостей – гостиная, широкая и длинная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Спальня есть для мамы с папой, детская – для Маши с братом.</a:t>
            </a:r>
          </a:p>
          <a:p>
            <a:pPr algn="ctr"/>
            <a:r>
              <a:rPr lang="ru-RU" b="1" dirty="0" smtClean="0"/>
              <a:t>Есть и кухня. Вот так дом! Только мебели нет в нём.</a:t>
            </a:r>
          </a:p>
          <a:p>
            <a:pPr algn="ctr"/>
            <a:r>
              <a:rPr lang="ru-RU" b="1" dirty="0" smtClean="0"/>
              <a:t>Мебель надо выбрать нам и расставить по местам.</a:t>
            </a:r>
          </a:p>
          <a:p>
            <a:pPr algn="ctr"/>
            <a:r>
              <a:rPr lang="ru-RU" b="1" dirty="0" smtClean="0"/>
              <a:t>Выбрать мебель трудновато…  Помогите нам, ребята!</a:t>
            </a:r>
          </a:p>
        </p:txBody>
      </p:sp>
    </p:spTree>
    <p:extLst>
      <p:ext uri="{BB962C8B-B14F-4D97-AF65-F5344CB8AC3E}">
        <p14:creationId xmlns:p14="http://schemas.microsoft.com/office/powerpoint/2010/main" val="29581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83247"/>
              </p:ext>
            </p:extLst>
          </p:nvPr>
        </p:nvGraphicFramePr>
        <p:xfrm>
          <a:off x="107504" y="188640"/>
          <a:ext cx="8928992" cy="6336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2"/>
              </a:tblGrid>
              <a:tr h="3240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963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52" y="3495329"/>
            <a:ext cx="2225228" cy="17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дом\Desktop\2231aa1311d6ff14866fceb877fb6f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7654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0" y="476672"/>
            <a:ext cx="13668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14401"/>
              </p:ext>
            </p:extLst>
          </p:nvPr>
        </p:nvGraphicFramePr>
        <p:xfrm>
          <a:off x="179512" y="116632"/>
          <a:ext cx="8784976" cy="432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4976"/>
              </a:tblGrid>
              <a:tr h="4320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43" y="244823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5705"/>
            <a:ext cx="4464496" cy="41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48092"/>
              </p:ext>
            </p:extLst>
          </p:nvPr>
        </p:nvGraphicFramePr>
        <p:xfrm>
          <a:off x="179512" y="404664"/>
          <a:ext cx="878497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896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74" y="4449760"/>
            <a:ext cx="835918" cy="7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86" y="4305745"/>
            <a:ext cx="540164" cy="95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337228"/>
            <a:ext cx="807914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47" y="668963"/>
            <a:ext cx="1771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1" y="764703"/>
            <a:ext cx="8673730" cy="60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11" y="118372"/>
            <a:ext cx="83029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МАГАЗИН  МЕБЕЛИ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3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7" y="3031290"/>
            <a:ext cx="25728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83184"/>
            <a:ext cx="18843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87" y="3077733"/>
            <a:ext cx="2083780" cy="16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45325"/>
            <a:ext cx="1395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" y="428308"/>
            <a:ext cx="2535932" cy="231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49" y="576372"/>
            <a:ext cx="2730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77" y="5187712"/>
            <a:ext cx="17256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03872"/>
            <a:ext cx="22129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977855">
            <a:off x="562862" y="5398871"/>
            <a:ext cx="248725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МЕБЕЛЬ ДЛЯ ГОСТИНОЙ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33" y="1165072"/>
            <a:ext cx="13541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22541"/>
            <a:ext cx="2472164" cy="18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448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Презентация для занятия по формированию целостной картины мира, расширению кругозора и развитию речи с детьми 6 – 7 лет  (3 год обучения) в группе компенсирующей направленности  для детей с задержкой психического развития.  Лексическая тема: Мебель. Тема занятия: «Мебельный магазин.»  Составитель: Галямова Дина Ринадовна, учитель – дефектолог МАДОУ «Детский сад комбинированного вида № 1» г. Черняховск.  </vt:lpstr>
      <vt:lpstr>Комментарии для педагогов по использованию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62</cp:revision>
  <dcterms:created xsi:type="dcterms:W3CDTF">2016-11-06T16:04:43Z</dcterms:created>
  <dcterms:modified xsi:type="dcterms:W3CDTF">2016-11-13T01:52:44Z</dcterms:modified>
</cp:coreProperties>
</file>