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6" r:id="rId4"/>
    <p:sldId id="263" r:id="rId5"/>
    <p:sldId id="267" r:id="rId6"/>
    <p:sldId id="264" r:id="rId7"/>
    <p:sldId id="265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73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05466-823D-485F-B7B0-1B6CB53A3BD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36DA0-1DC6-4DA8-8DA9-3EB34F7D8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1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6DA0-1DC6-4DA8-8DA9-3EB34F7D83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BD4D8FF-C1DD-4283-BE43-3FB373D361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B57131-B4BF-4902-9872-8F81D141C023}" type="datetimeFigureOut">
              <a:rPr lang="ru-RU" smtClean="0"/>
              <a:t>25.11.2016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Пальчиковые дорожки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знакомые незнакомцы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5184576" cy="3887539"/>
          </a:xfrm>
        </p:spPr>
      </p:pic>
      <p:sp>
        <p:nvSpPr>
          <p:cNvPr id="5" name="Блок-схема: документ 4"/>
          <p:cNvSpPr/>
          <p:nvPr/>
        </p:nvSpPr>
        <p:spPr>
          <a:xfrm rot="20776615">
            <a:off x="913862" y="411086"/>
            <a:ext cx="1900575" cy="3384376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824631">
            <a:off x="797415" y="476672"/>
            <a:ext cx="187697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Презентацию подготовила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Галямова Д.Р.,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– дефектолог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МАДОУ «Детский сад комбинированного вида №1»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Черняховска.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4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КРО\Занятия\пальчиковые\пальчиковые дорожки мои\ALIM0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3" y="246652"/>
            <a:ext cx="40322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КРО\Занятия\пальчиковые\пальчиковые дорожки мои\DSCI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665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КРО\Занятия\пальчиковые\пальчиковые дорожки мои\102DICAM\102DICAM\DSCI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3128"/>
            <a:ext cx="4368309" cy="32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339312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Каждый последующий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шаг выполняется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без отрыва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от поля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пальцев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которые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уже задействованы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игре.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Если для пальца, который уже стоит на поле, выпал тот же самый цвет - решение о том, менять место или нет, остается за участником. Кто первый не выдержит напряжения и прекратит касание, или физически не сможет выполнить новое действие,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покидает игру.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208912" cy="2304256"/>
          </a:xfrm>
        </p:spPr>
        <p:txBody>
          <a:bodyPr/>
          <a:lstStyle/>
          <a:p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“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effectLst/>
              </a:rPr>
              <a:t>При любом двигательном тренинге упражняются не мышцы, а мозг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”.           </a:t>
            </a:r>
            <a:r>
              <a:rPr lang="ru-RU" sz="2400" b="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Н. А. Бернштейн</a:t>
            </a:r>
            <a:r>
              <a:rPr lang="ru-RU" sz="2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400" b="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b="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</a:t>
            </a:r>
            <a:r>
              <a:rPr lang="ru-RU" sz="2000" b="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Этот пальчиковый тренажёр может стать альтернативой </a:t>
            </a:r>
            <a:r>
              <a:rPr lang="ru-RU" sz="2000" b="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считалке. Сыграйте в твистер, когда детям трудно решить, кто же будет ведущим в игре. Кто удержится на поле последним, тот и становится ведущим. Практика показывает, что выбор, сделанный подобным способом, детям легче принять.</a:t>
            </a:r>
            <a:endParaRPr lang="ru-RU" sz="2000" b="0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17770" cy="32383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317769" cy="3238326"/>
          </a:xfrm>
        </p:spPr>
      </p:pic>
    </p:spTree>
    <p:extLst>
      <p:ext uri="{BB962C8B-B14F-4D97-AF65-F5344CB8AC3E}">
        <p14:creationId xmlns:p14="http://schemas.microsoft.com/office/powerpoint/2010/main" val="15638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Еще в Древнем Китае было известно, что пальчиковые игры приводят в равновесие тело и разум.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А ещё снимают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напряжение и усталость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 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52986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Мелкая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моторика рук неразрывно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связана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 мышлением и речью.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 её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развитие благоприятно сказывается на совершенствовании когнитивных возможностей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детей.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8" y="4869160"/>
            <a:ext cx="756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Лучший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способ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развития координации и мелкой моторики рук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ребенка - пальчиковые игры.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:\КРО\Занятия\пальчиковые\пальчиковые дорожки мои\102DICAM\DSCI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4" y="5367"/>
            <a:ext cx="4642213" cy="36323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5" name="Picture 7" descr="K:\КРО\Занятия\пальчиковые\пальчиковые дорожки мои\102DICAM\102DICAM\102DICAM\DSCI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2207"/>
            <a:ext cx="2961401" cy="3948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K:\КРО\Занятия\пальчиковые\пальчиковые дорожки мои\ALIM0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35" y="4043918"/>
            <a:ext cx="3353218" cy="2604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3291774"/>
            <a:ext cx="5348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В большой семье пальчиковых игр заслуживает внимания  игровая технология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для пальцев на плоскости по определённым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ориентирам -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«пальчиковые дорожки»: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разновидности таблиц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 определёнными ориентирами для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«ходьбы» пальцами, составленные от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простого к сложному, т. 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от простых схем, где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задействованы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1-2 пальца,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до сложных.       Разрешите вас познакомить с двумя необычными видами пальчиковых дорожек.   Итак…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130096"/>
            <a:ext cx="4032448" cy="194421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err="1" smtClean="0"/>
              <a:t>ВЕЛКРОшка</a:t>
            </a:r>
            <a:r>
              <a:rPr lang="ru-RU" sz="3200" dirty="0" smtClean="0"/>
              <a:t>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пальчиковая дорожка.</a:t>
            </a:r>
            <a:br>
              <a:rPr lang="ru-RU" sz="2800" dirty="0" smtClean="0"/>
            </a:br>
            <a:r>
              <a:rPr lang="ru-RU" sz="2400" i="1" dirty="0" smtClean="0"/>
              <a:t>(</a:t>
            </a:r>
            <a:r>
              <a:rPr lang="ru-RU" i="1" dirty="0" smtClean="0"/>
              <a:t>автор – Емельянова Олеся)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13195" y="1628800"/>
            <a:ext cx="4104456" cy="496855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Игра позволяет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b="1" i="1" u="sng" dirty="0" smtClean="0">
                <a:solidFill>
                  <a:schemeClr val="bg2">
                    <a:lumMod val="25000"/>
                  </a:schemeClr>
                </a:solidFill>
              </a:rPr>
              <a:t>Развивать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 моторику кистей и пальцев рук;   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- координацию движений кистей рук и пальцев;</a:t>
            </a:r>
            <a:endParaRPr lang="ru-RU" sz="19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- зрительное и тактильное восприятие;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- мышление, память, внимание, воображение.    </a:t>
            </a:r>
          </a:p>
          <a:p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b="1" i="1" u="sng" dirty="0" smtClean="0">
                <a:solidFill>
                  <a:schemeClr val="bg2">
                    <a:lumMod val="25000"/>
                  </a:schemeClr>
                </a:solidFill>
              </a:rPr>
              <a:t>Формировать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 контроль за мышечными ощущениями;</a:t>
            </a:r>
          </a:p>
          <a:p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- пространственные представления;</a:t>
            </a:r>
          </a:p>
          <a:p>
            <a:r>
              <a:rPr lang="ru-RU" sz="1900" b="1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положительный эмоциональный настрой на совместную деятельность.</a:t>
            </a:r>
            <a:endParaRPr lang="ru-RU" sz="19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416557" cy="3312418"/>
          </a:xfrm>
        </p:spPr>
      </p:pic>
      <p:pic>
        <p:nvPicPr>
          <p:cNvPr id="4098" name="Picture 2" descr="K:\КРО\Занятия\пальчиковые\пальчиковые дорожки мои\ALIM0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952878" cy="296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501008"/>
            <a:ext cx="3744416" cy="3057064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Основа игры –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портновская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лента «велкро» (в просторечии «липучка»), разных цветов, разрезанная на полоски одинаковой длины.  </a:t>
            </a:r>
            <a:b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Освоение игры </a:t>
            </a:r>
            <a:r>
              <a:rPr lang="ru-RU" sz="20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– направленный процесс, мы начинаем с совсем простых заданий…</a:t>
            </a:r>
            <a:endParaRPr lang="ru-RU" sz="2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68660"/>
            <a:ext cx="4080454" cy="3060340"/>
          </a:xfrm>
        </p:spPr>
      </p:pic>
      <p:pic>
        <p:nvPicPr>
          <p:cNvPr id="3075" name="Picture 3" descr="K:\КРО\Занятия\пальчиковые\пальчиковые дорожки мои\ALIM0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4104456" cy="32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630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2698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176464" cy="89797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Строим  пальчиковые дорожки – геометрические фигуры…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4176464" cy="8979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осваиваем пространство листа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Причём фактура велкро позволяет выполнять задания наощупь.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4464496" cy="403244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4104456" cy="4032448"/>
          </a:xfrm>
        </p:spPr>
      </p:pic>
      <p:sp>
        <p:nvSpPr>
          <p:cNvPr id="2" name="TextBox 1"/>
          <p:cNvSpPr txBox="1"/>
          <p:nvPr/>
        </p:nvSpPr>
        <p:spPr>
          <a:xfrm>
            <a:off x="395536" y="57332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 если ребёнок чем-то огорчён или рассержен, велкрошка помогает «спустить пар» безопасным и приемлемым способом.  Просто предложите ребёнку рассоединить, «разорвать» сцепленные между собой ленты.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4" y="144407"/>
            <a:ext cx="3639910" cy="4853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K:\КРО\Занятия\пальчиковые\пальчиковые дорожки мои\DSCI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23" y="-99392"/>
            <a:ext cx="4637620" cy="34782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3" name="Picture 3" descr="K:\КРО\Занятия\пальчиковые\пальчиковые дорожки мои\102DICAM\102DICAM\102DICAM\DSCI0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0" y="3218245"/>
            <a:ext cx="4672973" cy="3504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034" y="4996899"/>
            <a:ext cx="3639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Мы выстраиваем дорожку – лабиринт и «ходим» по ней.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 ещё две стороны ленты можно соединить в кольцо, и сконструировать…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 это уже совсем другая история.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007297" cy="1162050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ПАЛЬЧИКОВЫЙ  </a:t>
            </a:r>
            <a:r>
              <a:rPr lang="ru-RU" sz="4400" dirty="0" smtClean="0"/>
              <a:t>ТВИСТЕР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1400" dirty="0" smtClean="0"/>
              <a:t>(англ</a:t>
            </a:r>
            <a:r>
              <a:rPr lang="ru-RU" sz="1400" dirty="0"/>
              <a:t>. twist — обвивать, скручивать, </a:t>
            </a:r>
            <a:r>
              <a:rPr lang="ru-RU" sz="1400" dirty="0" smtClean="0"/>
              <a:t>крутиться)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700808"/>
            <a:ext cx="4176464" cy="4751983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Развивает мелкую моторику рук: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учит напрягать и расслаблять мышцы;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развивает умение сохранять положение пальцев некоторое время;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учит переключаться с одного движения на другое;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азвивает точную координацию движений пальцев рук и кисти.</a:t>
            </a:r>
          </a:p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Развивает зрительно – моторную координацию и пальцевый гнозис;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Ф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ормирует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эмоциональную отзывчивость в общении со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сверстниками и взрослыми;</a:t>
            </a:r>
          </a:p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Воспитывает личностные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качества, умение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выполнять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задания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76464" cy="4023726"/>
          </a:xfrm>
        </p:spPr>
      </p:pic>
    </p:spTree>
    <p:extLst>
      <p:ext uri="{BB962C8B-B14F-4D97-AF65-F5344CB8AC3E}">
        <p14:creationId xmlns:p14="http://schemas.microsoft.com/office/powerpoint/2010/main" val="2225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</a:rPr>
            </a:br>
            <a:endParaRPr lang="ru-RU" sz="2400" dirty="0">
              <a:solidFill>
                <a:srgbClr val="FFC000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132846" cy="309963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33" y="763650"/>
            <a:ext cx="4129864" cy="3097397"/>
          </a:xfrm>
        </p:spPr>
      </p:pic>
      <p:sp>
        <p:nvSpPr>
          <p:cNvPr id="5" name="Прямоугольник 4"/>
          <p:cNvSpPr/>
          <p:nvPr/>
        </p:nvSpPr>
        <p:spPr>
          <a:xfrm>
            <a:off x="917645" y="3967889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предназначена для детей от 3-х лет.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Приготовьте руки к игре. Одна рука будет “танцевать” на поле, вторая - бросает кубики. Ходят по очереди. Первый игрок выбрасывает сразу два кубика и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называет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выпавший цвет и палец (он выделен белым цветом). Если на кубике выпадет белая ладошка, то игрок делает ход  удобным для него пальцем. Следующие игроки выполняют свое задание согласно выпавшему на кубиках жребию.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2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690</TotalTime>
  <Words>536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Thermal</vt:lpstr>
      <vt:lpstr> Пальчиковые дорожки знакомые незнакомцы </vt:lpstr>
      <vt:lpstr>Презентация PowerPoint</vt:lpstr>
      <vt:lpstr>Презентация PowerPoint</vt:lpstr>
      <vt:lpstr>     ВЕЛКРОшка –  пальчиковая дорожка. (автор – Емельянова Олеся) </vt:lpstr>
      <vt:lpstr>Основа игры – портновская лента «велкро» (в просторечии «липучка»), разных цветов, разрезанная на полоски одинаковой длины.   Освоение игры – направленный процесс, мы начинаем с совсем простых заданий…</vt:lpstr>
      <vt:lpstr>Презентация PowerPoint</vt:lpstr>
      <vt:lpstr>Презентация PowerPoint</vt:lpstr>
      <vt:lpstr>    ПАЛЬЧИКОВЫЙ  ТВИСТЕР (англ. twist — обвивать, скручивать, крутиться)</vt:lpstr>
      <vt:lpstr>  </vt:lpstr>
      <vt:lpstr>Презентация PowerPoint</vt:lpstr>
      <vt:lpstr>  “При любом двигательном тренинге упражняются не мышцы, а мозг”.           Н. А. Бернштейн     Этот пальчиковый тренажёр может стать альтернативой считалке. Сыграйте в твистер, когда детям трудно решить, кто же будет ведущим в игре. Кто удержится на поле последним, тот и становится ведущим. Практика показывает, что выбор, сделанный подобным способом, детям легче принять.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76</cp:revision>
  <dcterms:created xsi:type="dcterms:W3CDTF">2016-04-02T15:13:45Z</dcterms:created>
  <dcterms:modified xsi:type="dcterms:W3CDTF">2016-11-25T19:37:21Z</dcterms:modified>
</cp:coreProperties>
</file>