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w6eV9HW1WmQ/URYuLv0dPvI/AAAAAAAAtGU/_lHAUsyKqS0/s1600/ramka2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500042"/>
            <a:ext cx="5643570" cy="25717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 мир откроет нам свои кулисы,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мы увидим чудеса и сказки.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кот, кощей и  Василиса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меняются герои, маски.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Наталья\Desktop\Новая папка (2)\IMG-20160929-WA0014.jpg"/>
          <p:cNvPicPr>
            <a:picLocks noChangeAspect="1" noChangeArrowheads="1"/>
          </p:cNvPicPr>
          <p:nvPr/>
        </p:nvPicPr>
        <p:blipFill>
          <a:blip r:embed="rId3" cstate="print"/>
          <a:srcRect t="17074"/>
          <a:stretch>
            <a:fillRect/>
          </a:stretch>
        </p:blipFill>
        <p:spPr bwMode="auto">
          <a:xfrm rot="20911368">
            <a:off x="154926" y="278534"/>
            <a:ext cx="2986299" cy="185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Наталья\Desktop\Новая папка (2)\IMG-20160929-WA0024.jpg"/>
          <p:cNvPicPr>
            <a:picLocks noChangeAspect="1" noChangeArrowheads="1"/>
          </p:cNvPicPr>
          <p:nvPr/>
        </p:nvPicPr>
        <p:blipFill>
          <a:blip r:embed="rId4" cstate="print"/>
          <a:srcRect t="16981" b="3774"/>
          <a:stretch>
            <a:fillRect/>
          </a:stretch>
        </p:blipFill>
        <p:spPr bwMode="auto">
          <a:xfrm rot="1173564">
            <a:off x="4221549" y="2265420"/>
            <a:ext cx="2458737" cy="259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Наталья\Desktop\Новая папка (2)\IMG-20160929-WA0032.jpg"/>
          <p:cNvPicPr>
            <a:picLocks noChangeAspect="1" noChangeArrowheads="1"/>
          </p:cNvPicPr>
          <p:nvPr/>
        </p:nvPicPr>
        <p:blipFill>
          <a:blip r:embed="rId5" cstate="print"/>
          <a:srcRect l="4167" t="8333" r="16666" b="36110"/>
          <a:stretch>
            <a:fillRect/>
          </a:stretch>
        </p:blipFill>
        <p:spPr bwMode="auto">
          <a:xfrm>
            <a:off x="857224" y="2143116"/>
            <a:ext cx="3257573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Наталья\Desktop\Новая папка (2)\IMG-20160929-WA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72606">
            <a:off x="426007" y="4148609"/>
            <a:ext cx="1643074" cy="2190765"/>
          </a:xfrm>
          <a:prstGeom prst="rect">
            <a:avLst/>
          </a:prstGeom>
          <a:noFill/>
        </p:spPr>
      </p:pic>
      <p:pic>
        <p:nvPicPr>
          <p:cNvPr id="1031" name="Picture 7" descr="C:\Users\Наталья\Desktop\Новая папка (2)\IMG-20160929-WA0019.jpg"/>
          <p:cNvPicPr>
            <a:picLocks noChangeAspect="1" noChangeArrowheads="1"/>
          </p:cNvPicPr>
          <p:nvPr/>
        </p:nvPicPr>
        <p:blipFill>
          <a:blip r:embed="rId7" cstate="print"/>
          <a:srcRect r="10145" b="8696"/>
          <a:stretch>
            <a:fillRect/>
          </a:stretch>
        </p:blipFill>
        <p:spPr bwMode="auto">
          <a:xfrm rot="688765">
            <a:off x="2562502" y="4284614"/>
            <a:ext cx="1643074" cy="222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vladtime.ru/uploads/posts/2016-01/1454149222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Безумный бег, восторг, удача,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Открытия, надежда на успех.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нас влечет, пусть слабый плачет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победителей сомнений нет.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Наталья\Desktop\Новая папка (2)\IMG-20160929-WA0036.jpg"/>
          <p:cNvPicPr>
            <a:picLocks noChangeAspect="1" noChangeArrowheads="1"/>
          </p:cNvPicPr>
          <p:nvPr/>
        </p:nvPicPr>
        <p:blipFill>
          <a:blip r:embed="rId3" cstate="print"/>
          <a:srcRect l="10997" t="19588" r="15693"/>
          <a:stretch>
            <a:fillRect/>
          </a:stretch>
        </p:blipFill>
        <p:spPr bwMode="auto">
          <a:xfrm rot="382589">
            <a:off x="7220834" y="1061458"/>
            <a:ext cx="1624608" cy="316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l="6349" t="8929" r="7937"/>
          <a:stretch>
            <a:fillRect/>
          </a:stretch>
        </p:blipFill>
        <p:spPr bwMode="auto">
          <a:xfrm rot="21379005">
            <a:off x="115033" y="701110"/>
            <a:ext cx="192882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Users\Наталья\Desktop\Новая папка (2)\IMG-20160929-WA0048.jpg"/>
          <p:cNvPicPr>
            <a:picLocks noChangeAspect="1" noChangeArrowheads="1"/>
          </p:cNvPicPr>
          <p:nvPr/>
        </p:nvPicPr>
        <p:blipFill>
          <a:blip r:embed="rId5" cstate="print"/>
          <a:srcRect l="25568" t="3636" r="30454"/>
          <a:stretch>
            <a:fillRect/>
          </a:stretch>
        </p:blipFill>
        <p:spPr bwMode="auto">
          <a:xfrm rot="274676">
            <a:off x="2110570" y="3912542"/>
            <a:ext cx="2318361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Наталья\Desktop\Новая папка (2)\IMG-20160929-WA0050.jpg"/>
          <p:cNvPicPr>
            <a:picLocks noChangeAspect="1" noChangeArrowheads="1"/>
          </p:cNvPicPr>
          <p:nvPr/>
        </p:nvPicPr>
        <p:blipFill>
          <a:blip r:embed="rId6" cstate="print"/>
          <a:srcRect t="15094"/>
          <a:stretch>
            <a:fillRect/>
          </a:stretch>
        </p:blipFill>
        <p:spPr bwMode="auto">
          <a:xfrm rot="21046727">
            <a:off x="5674642" y="3805046"/>
            <a:ext cx="2143490" cy="323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 descr="C:\Users\Наталья\Desktop\Новая папка (2)\IMG-20160929-WA0040.jpg"/>
          <p:cNvPicPr>
            <a:picLocks noChangeAspect="1" noChangeArrowheads="1"/>
          </p:cNvPicPr>
          <p:nvPr/>
        </p:nvPicPr>
        <p:blipFill>
          <a:blip r:embed="rId7" cstate="print"/>
          <a:srcRect l="7601" t="8108" r="7263"/>
          <a:stretch>
            <a:fillRect/>
          </a:stretch>
        </p:blipFill>
        <p:spPr bwMode="auto">
          <a:xfrm>
            <a:off x="2357423" y="1482318"/>
            <a:ext cx="4214842" cy="255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korpien.com/images/566fc115e9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49691">
            <a:off x="-1438607" y="783326"/>
            <a:ext cx="8488655" cy="272573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Приходите в садик – на собрание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берите ручку и блокнот.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узнаете ребенка расписание,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и что планируем на год.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надеемся на помощь и участие.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стараемся сейчас.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Пожелания услышать будем счастливы!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Приходите, рады видеть вас!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5363" name="Picture 3" descr="C:\Users\Наталья\Desktop\Новая папка (2)\IMG-20160929-WA0039.jpg"/>
          <p:cNvPicPr>
            <a:picLocks noChangeAspect="1" noChangeArrowheads="1"/>
          </p:cNvPicPr>
          <p:nvPr/>
        </p:nvPicPr>
        <p:blipFill>
          <a:blip r:embed="rId3" cstate="print"/>
          <a:srcRect l="17763" t="19298" r="19079"/>
          <a:stretch>
            <a:fillRect/>
          </a:stretch>
        </p:blipFill>
        <p:spPr bwMode="auto">
          <a:xfrm rot="1081212">
            <a:off x="5726262" y="1580965"/>
            <a:ext cx="3354450" cy="236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Users\Наталья\Desktop\Новая папка (2)\IMG-20160929-WA0042.jpg"/>
          <p:cNvPicPr>
            <a:picLocks noChangeAspect="1" noChangeArrowheads="1"/>
          </p:cNvPicPr>
          <p:nvPr/>
        </p:nvPicPr>
        <p:blipFill>
          <a:blip r:embed="rId4" cstate="print"/>
          <a:srcRect l="3468" t="18305" r="4624"/>
          <a:stretch>
            <a:fillRect/>
          </a:stretch>
        </p:blipFill>
        <p:spPr bwMode="auto">
          <a:xfrm rot="21026997">
            <a:off x="443937" y="3659617"/>
            <a:ext cx="4579684" cy="228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C:\Users\Наталья\Desktop\Новая папка (2)\IMG-20160929-WA0045.jpg"/>
          <p:cNvPicPr>
            <a:picLocks noChangeAspect="1" noChangeArrowheads="1"/>
          </p:cNvPicPr>
          <p:nvPr/>
        </p:nvPicPr>
        <p:blipFill>
          <a:blip r:embed="rId5" cstate="print"/>
          <a:srcRect l="7670" t="13636" r="4119"/>
          <a:stretch>
            <a:fillRect/>
          </a:stretch>
        </p:blipFill>
        <p:spPr bwMode="auto">
          <a:xfrm>
            <a:off x="4857751" y="4286256"/>
            <a:ext cx="3759897" cy="207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fotohomka.ru/images/Jan/10/172e91831bb82009c3628e8fec255129/mini_2.jpg"/>
          <p:cNvPicPr>
            <a:picLocks noChangeAspect="1" noChangeArrowheads="1"/>
          </p:cNvPicPr>
          <p:nvPr/>
        </p:nvPicPr>
        <p:blipFill>
          <a:blip r:embed="rId2" cstate="print"/>
          <a:srcRect t="3125" b="5208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9115460" cy="10001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сад…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так говорят?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Потому, что дружно в нем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одной семьей растем!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Оттого и говорят: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 этом доме детский сад!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:\DCIM\102NIKON\DSCN0534.JPG"/>
          <p:cNvPicPr>
            <a:picLocks noChangeAspect="1" noChangeArrowheads="1"/>
          </p:cNvPicPr>
          <p:nvPr/>
        </p:nvPicPr>
        <p:blipFill>
          <a:blip r:embed="rId3" cstate="print"/>
          <a:srcRect t="4625" r="4601" b="7503"/>
          <a:stretch>
            <a:fillRect/>
          </a:stretch>
        </p:blipFill>
        <p:spPr bwMode="auto">
          <a:xfrm rot="20470453">
            <a:off x="456391" y="1479786"/>
            <a:ext cx="2857520" cy="1974287"/>
          </a:xfrm>
          <a:prstGeom prst="rect">
            <a:avLst/>
          </a:prstGeom>
          <a:noFill/>
        </p:spPr>
      </p:pic>
      <p:pic>
        <p:nvPicPr>
          <p:cNvPr id="1031" name="Picture 7" descr="F:\DCIM\102NIKON\DSCN0537.JPG"/>
          <p:cNvPicPr>
            <a:picLocks noChangeAspect="1" noChangeArrowheads="1"/>
          </p:cNvPicPr>
          <p:nvPr/>
        </p:nvPicPr>
        <p:blipFill>
          <a:blip r:embed="rId4" cstate="print"/>
          <a:srcRect l="32233" t="26659" r="8433" b="23502"/>
          <a:stretch>
            <a:fillRect/>
          </a:stretch>
        </p:blipFill>
        <p:spPr bwMode="auto">
          <a:xfrm rot="5086555">
            <a:off x="834707" y="3836500"/>
            <a:ext cx="3451846" cy="238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DCIM\102NIKON\DSCN0542.JPG"/>
          <p:cNvPicPr>
            <a:picLocks noChangeAspect="1" noChangeArrowheads="1"/>
          </p:cNvPicPr>
          <p:nvPr/>
        </p:nvPicPr>
        <p:blipFill>
          <a:blip r:embed="rId5" cstate="print"/>
          <a:srcRect l="21395" b="13081"/>
          <a:stretch>
            <a:fillRect/>
          </a:stretch>
        </p:blipFill>
        <p:spPr bwMode="auto">
          <a:xfrm rot="5704945">
            <a:off x="5942580" y="3970768"/>
            <a:ext cx="3040843" cy="2522142"/>
          </a:xfrm>
          <a:prstGeom prst="rect">
            <a:avLst/>
          </a:prstGeom>
          <a:noFill/>
        </p:spPr>
      </p:pic>
      <p:pic>
        <p:nvPicPr>
          <p:cNvPr id="1026" name="Picture 2" descr="F:\DCIM\102NIKON\DSCN0586.JPG"/>
          <p:cNvPicPr>
            <a:picLocks noChangeAspect="1" noChangeArrowheads="1"/>
          </p:cNvPicPr>
          <p:nvPr/>
        </p:nvPicPr>
        <p:blipFill>
          <a:blip r:embed="rId6" cstate="print"/>
          <a:srcRect l="13377" t="33686"/>
          <a:stretch>
            <a:fillRect/>
          </a:stretch>
        </p:blipFill>
        <p:spPr bwMode="auto">
          <a:xfrm>
            <a:off x="3357554" y="2285992"/>
            <a:ext cx="3306144" cy="189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DCIM\102NIKON\DSCN05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071942"/>
            <a:ext cx="19288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Театра мир откроет нам свои кулисы, И мы увидим чудеса и сказки. Там кот, кощей и  Василиса Легко меняются герои, маски.   </vt:lpstr>
      <vt:lpstr> Безумный бег, восторг, удача, Открытия, надежда на успех. Все нас влечет, пусть слабый плачет У победителей сомнений нет.  </vt:lpstr>
      <vt:lpstr>Приходите в садик – на собрание И берите ручку и блокнот. Вы узнаете ребенка расписание, Ну, и что планируем на год. Мы надеемся на помощь и участие. Для детей стараемся сейчас. Пожелания услышать будем счастливы! Приходите, рады видеть вас! </vt:lpstr>
      <vt:lpstr>Детский сад, детский сад… Почему так говорят? Потому, что дружно в нем Мы одной семьей растем! Оттого и говорят: — В этом доме детский сад!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8</cp:revision>
  <dcterms:created xsi:type="dcterms:W3CDTF">2016-09-29T15:26:33Z</dcterms:created>
  <dcterms:modified xsi:type="dcterms:W3CDTF">2016-09-30T03:38:10Z</dcterms:modified>
</cp:coreProperties>
</file>