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76" r:id="rId2"/>
    <p:sldId id="277" r:id="rId3"/>
    <p:sldId id="257" r:id="rId4"/>
    <p:sldId id="260" r:id="rId5"/>
    <p:sldId id="280" r:id="rId6"/>
    <p:sldId id="261" r:id="rId7"/>
    <p:sldId id="283" r:id="rId8"/>
    <p:sldId id="265" r:id="rId9"/>
    <p:sldId id="264" r:id="rId10"/>
    <p:sldId id="266" r:id="rId11"/>
    <p:sldId id="293" r:id="rId12"/>
    <p:sldId id="294" r:id="rId13"/>
    <p:sldId id="295" r:id="rId14"/>
    <p:sldId id="268" r:id="rId15"/>
    <p:sldId id="284" r:id="rId16"/>
    <p:sldId id="285" r:id="rId17"/>
    <p:sldId id="270" r:id="rId18"/>
    <p:sldId id="296" r:id="rId19"/>
    <p:sldId id="269" r:id="rId20"/>
    <p:sldId id="288" r:id="rId21"/>
    <p:sldId id="297" r:id="rId22"/>
    <p:sldId id="275" r:id="rId23"/>
    <p:sldId id="289" r:id="rId24"/>
    <p:sldId id="290" r:id="rId25"/>
    <p:sldId id="298" r:id="rId26"/>
    <p:sldId id="291" r:id="rId27"/>
    <p:sldId id="292" r:id="rId28"/>
    <p:sldId id="278" r:id="rId29"/>
    <p:sldId id="272" r:id="rId30"/>
    <p:sldId id="27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  <a:srgbClr val="FF3300"/>
    <a:srgbClr val="660066"/>
    <a:srgbClr val="003366"/>
    <a:srgbClr val="FF3399"/>
    <a:srgbClr val="CC6600"/>
    <a:srgbClr val="008000"/>
    <a:srgbClr val="800080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48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28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69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56191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473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116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91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765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844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584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71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83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304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370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30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23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07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4BD5900-F101-4D0E-884F-53BF7892B80D}" type="datetimeFigureOut">
              <a:rPr lang="ru-RU" smtClean="0"/>
              <a:pPr/>
              <a:t>22.06.2016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7E3B7C8-9A53-409F-BDAB-6B2313E47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181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25573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автономное   дошкольное   образовательное   учреждение </a:t>
            </a:r>
            <a:b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 сад   комбинированного вида  №29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6718" y="1571612"/>
            <a:ext cx="6447660" cy="3000396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2400" dirty="0" smtClean="0">
              <a:latin typeface="Arial Black" pitchFamily="34" charset="0"/>
            </a:endParaRPr>
          </a:p>
          <a:p>
            <a:pPr algn="ctr"/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43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«Развитие тактильной памяти детей дошкольного возраста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301208"/>
            <a:ext cx="5220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Подготовила воспитатель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высшей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категории:</a:t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Хайбулина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Григорьевна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19268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Arial Black" panose="020B0A04020102020204" pitchFamily="34" charset="0"/>
                <a:cs typeface="Times New Roman" pitchFamily="18" charset="0"/>
              </a:rPr>
              <a:t>Игра </a:t>
            </a:r>
            <a:r>
              <a:rPr lang="ru-RU" sz="3200" b="1" dirty="0">
                <a:solidFill>
                  <a:srgbClr val="800080"/>
                </a:solidFill>
                <a:latin typeface="Arial Black" panose="020B0A04020102020204" pitchFamily="34" charset="0"/>
                <a:cs typeface="Times New Roman" pitchFamily="18" charset="0"/>
              </a:rPr>
              <a:t>№2: </a:t>
            </a:r>
            <a:r>
              <a:rPr lang="ru-RU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Ребёнок, надев очки,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берёт  дощечку №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 (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которой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мех) ощупывает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ее.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Спросите, что напоминает поверхность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Он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сказать, что кошку или шубу или даже газон, с коротко подстриженной травой. Пусть фантазирует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Теперь трогаем дощечку №4. Прикасаясь к ней можно представить кочки на болоте или капли варенья на блюдце и пр. Спросите вашего ребёнка, что представляет он, когда дотрагивается до этих дощечек? Не торопите малыша, он должен сосредоточиться и представить картинку перед глазами. Игру можно усложнить, если попросить ребёнка нарисовать, то, что напоминала ему та или иная дощечка.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81000"/>
            <a:ext cx="8568444" cy="57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65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72186"/>
          </a:xfrm>
        </p:spPr>
        <p:txBody>
          <a:bodyPr>
            <a:normAutofit/>
          </a:bodyPr>
          <a:lstStyle/>
          <a:p>
            <a:pPr algn="ctr"/>
            <a: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br>
              <a:rPr lang="ru-RU" sz="27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Манипулирование дощечками: соотнесение поверхности дощечек с определённым предметом, животным, эмоциональным состоянием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1344"/>
            <a:ext cx="4211960" cy="3158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5116" y="-15915"/>
            <a:ext cx="4181592" cy="31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75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5292080" cy="3528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212976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87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60346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8000"/>
                </a:solidFill>
                <a:latin typeface="Arial Black" panose="020B0A04020102020204" pitchFamily="34" charset="0"/>
                <a:cs typeface="Times New Roman" pitchFamily="18" charset="0"/>
              </a:rPr>
              <a:t>Игра №3: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Поиграйте с ребёнком в весёлую игру. Представляйте, что каждая дощечка – это кто – то из знакомых.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Дощечка 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например, дедушка,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отому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 него такая же мягкая пушистая борода.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Дощечка 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№8 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(пустая)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мама, потому что у нее очень гладкие волосы.</a:t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Дощечка №2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мой брат, потому что он драчун. </a:t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Детвора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удовольствием играет в смешные «</a:t>
            </a:r>
            <a:r>
              <a:rPr lang="ru-RU" sz="22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представлялки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 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Игру можно усложнить, если предложить нарисовать, кого напоминает дощечка.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тактильные дощечки\DSCN1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08856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419600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001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тактильные дощечки\DSCN1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165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315436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Игра 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№4: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Предложите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ребёнку ощупать дощечки и разложить их на приятные и неприятные. Попросите объяснить, почему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Например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дощечки №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1,9,3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приятные, потому что они мягкие, пушистые, гладкие и т.д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Дощечки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2,6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7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неприятные, потому что колючие, шершавые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т.д. разложить дощечки от самой гладкой до самой шероховатой. Найти дощечку похожую на котика, ежика, самую добрую, самую злую, самую грустную.</a:t>
            </a:r>
            <a:endParaRPr lang="ru-RU" sz="22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G:\тактильные дощечки\DSCN1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88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Третий </a:t>
            </a:r>
            <a:r>
              <a:rPr lang="ru-RU" sz="2700" b="1" u="sng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r>
              <a:rPr lang="ru-RU" sz="27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Составлять рассказы,  сказки с опорой на тактильные дощечки и тактильные ощущения. Такие задания используются для детей старшего дошкольного возраста</a:t>
            </a:r>
            <a:r>
              <a:rPr lang="ru-RU" sz="27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FFFFFF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FFFFFF"/>
                </a:solidFill>
                <a:latin typeface="Calibri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233978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228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136904" cy="596267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Игра</a:t>
            </a: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  </a:t>
            </a: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№5: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сложная игра для детей, с которыми вы уже развивали память и воображение. 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Предложите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ребёнку составить сказку или мультфильм из дощечек. Например: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«Мальчик пошел гулять по дороге 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(берет  дощечку №6)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,потом  сел отдохнуть на мягкую траву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(берёт дощечку 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№9)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Увидел дом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шершавой стеной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(берёт дощечку № 2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домике есть окно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(дощечка с гладкой 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поверхностью №8)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Вдруг пошёл дождик и на стекле появились капли </a:t>
            </a:r>
            <a:r>
              <a:rPr lang="ru-RU" sz="2200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(дощечка с </a:t>
            </a:r>
            <a:r>
              <a:rPr lang="ru-RU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воском №4)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так далее. Побуждайте ребёнка фантазировать, задавая вопросы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 тактильными дощечками в детском саду</a:t>
            </a:r>
            <a:b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G:\тактильные дощечки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84849"/>
            <a:ext cx="6588224" cy="4392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тактильные дощечки\DSCN1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2702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22529"/>
            <a:ext cx="8917138" cy="60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06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72518" cy="4929222"/>
          </a:xfrm>
        </p:spPr>
        <p:txBody>
          <a:bodyPr anchor="t"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Дидактическое пособие «Тактильные крышечки»</a:t>
            </a:r>
            <a:r>
              <a:rPr lang="ru-RU" sz="3200" dirty="0" smtClean="0">
                <a:solidFill>
                  <a:srgbClr val="003366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3366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тактильное восприятие; обогащать активный словарь детей новыми словами, развивать память, внимание, воображение, образное мышление; мелкую моторику пальцев.</a:t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G:\тактильные дощечки\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6084168" cy="4093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G:\тактильные дощечки\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450" y="1412776"/>
            <a:ext cx="6829924" cy="5157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8403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БУСЫ, БИСЕР И Т.Д.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G:\тактильные дощечки\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71504"/>
            <a:ext cx="6557246" cy="5113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242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РАЗНЫЕ ВИДЫ ТКАНИ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628800"/>
            <a:ext cx="398916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994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тактильные дощечки\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437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тактильные дощечки\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646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99778"/>
          </a:xfrm>
        </p:spPr>
        <p:txBody>
          <a:bodyPr>
            <a:normAutofit/>
          </a:bodyPr>
          <a:lstStyle/>
          <a:p>
            <a:pPr algn="ctr"/>
            <a:endParaRPr lang="ru-RU" sz="1600" dirty="0"/>
          </a:p>
        </p:txBody>
      </p:sp>
      <p:pic>
        <p:nvPicPr>
          <p:cNvPr id="19458" name="Picture 2" descr="G:\тактильные дощечки\DSCN1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986" y="116631"/>
            <a:ext cx="4901078" cy="3675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9459" name="Picture 3" descr="G:\тактильные дощечки\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894179" cy="5841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6154758"/>
          </a:xfrm>
        </p:spPr>
        <p:txBody>
          <a:bodyPr anchor="t">
            <a:noAutofit/>
          </a:bodyPr>
          <a:lstStyle/>
          <a:p>
            <a:r>
              <a:rPr lang="ru-RU" sz="2800" b="1" dirty="0" smtClean="0">
                <a:solidFill>
                  <a:srgbClr val="660066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660066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660066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0033CC"/>
                </a:solidFill>
                <a:latin typeface="Arial Black" panose="020B0A04020102020204" pitchFamily="34" charset="0"/>
                <a:cs typeface="Times New Roman" pitchFamily="18" charset="0"/>
              </a:rPr>
              <a:t>Список использованной литературы:</a:t>
            </a:r>
            <a:r>
              <a:rPr lang="ru-RU" sz="3200" b="1" u="sng" dirty="0" smtClean="0">
                <a:solidFill>
                  <a:srgbClr val="0033CC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0033CC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Светлова И. Е. Тренируем память. Учебное пособие. — М. : </a:t>
            </a:r>
            <a:r>
              <a:rPr lang="ru-RU" sz="2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2014. </a:t>
            </a:r>
            <a:b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2.Синицина Е. И. Умные занятия. Серия «Через игру — к совершенству».  — М. : Лист, 2012. </a:t>
            </a:r>
            <a:b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Тихомирова Л. В. Развитие познавательных способностей детей. Популярное пособие для родителей и педагогов.  — Ярославль : Академия раз- вития, 2012. </a:t>
            </a:r>
            <a: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401080" cy="308292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мелкой моторики играет важную роль в общем развитии ребёнка, особенно его речевых  способностей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Рука, пальцы, ладошки ребёнка – едва ли не главные органы, приводящие в движение механизм мыслительной деятельности детей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В работе с дошкольниками можно использовать 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тактильные дощечки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991266"/>
            <a:ext cx="5796136" cy="3866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429939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0033CC"/>
                </a:solidFill>
                <a:latin typeface="Arial Black" panose="020B0A04020102020204" pitchFamily="34" charset="0"/>
              </a:rPr>
              <a:t>С</a:t>
            </a:r>
            <a:r>
              <a:rPr lang="ru-RU" sz="4800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пасибо за внимание!</a:t>
            </a:r>
            <a:endParaRPr lang="ru-RU" sz="48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472518" cy="228601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всех категорий детей игра с тактильными дощечками развивает речевую активность (развитие пассивного и активного словаря, лексико-грамматических категорий и др., стимулирует воображение, творчество и, несомненно, развивает концентрацию внимания, терпение.</a:t>
            </a:r>
          </a:p>
        </p:txBody>
      </p:sp>
      <p:pic>
        <p:nvPicPr>
          <p:cNvPr id="3074" name="Picture 2" descr="G:\тактильные дощечки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97133"/>
            <a:ext cx="6012160" cy="4008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тактильные дощечки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39" y="24205"/>
            <a:ext cx="5383457" cy="3588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G:\тактильные дощечки\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345407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41113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58204" cy="20002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 для тактильных дощечек: мех(натуральный и искусственный), фольга, воск от свечи, разнообразная ткань, спички, крупа ,веревки, шнурки и т.д.</a:t>
            </a:r>
          </a:p>
        </p:txBody>
      </p:sp>
      <p:pic>
        <p:nvPicPr>
          <p:cNvPr id="6" name="Picture 2" descr="G:\тактильные дощечки\DSCN1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173" y="2204864"/>
            <a:ext cx="585665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тактильные дощечки\DSCN1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396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35322" cy="6741368"/>
          </a:xfrm>
        </p:spPr>
        <p:txBody>
          <a:bodyPr anchor="t">
            <a:noAutofit/>
          </a:bodyPr>
          <a:lstStyle/>
          <a:p>
            <a:pPr indent="-457200"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Этапы 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работы</a:t>
            </a: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:</a:t>
            </a: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этап: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с пособием: обследование дощечек зрительное и тактильное с названием поверхности, сравнение качества поверхностей с окружающими предметами. Обучение приёмам обследования. Нахождение дощечки по описанию. Описание заданной дощечки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645024"/>
            <a:ext cx="399593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45024"/>
            <a:ext cx="4692508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29642" cy="32409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A50021"/>
                </a:solidFill>
                <a:latin typeface="Arial Black" panose="020B0A04020102020204" pitchFamily="34" charset="0"/>
                <a:cs typeface="Times New Roman" pitchFamily="18" charset="0"/>
              </a:rPr>
              <a:t>Игра  №1: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Разложить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дощечки в ряд по порядку номеров от1 до 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Предложить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ребёнку 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надеть очки и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тщательно, не торопясь ощупать поверхность каждой дощечки. Пусть ребенок запомнит, какие они на ощупь и в каком порядке лежат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Затем ребёнок пробует на ощупь разложить дощечки в прежнем порядке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790" y="2852936"/>
            <a:ext cx="5449010" cy="3632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834</TotalTime>
  <Words>118</Words>
  <Application>Microsoft Office PowerPoint</Application>
  <PresentationFormat>Экран (4:3)</PresentationFormat>
  <Paragraphs>22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Глубина</vt:lpstr>
      <vt:lpstr>Муниципальное    автономное   дошкольное   образовательное   учреждение  детский   сад   комбинированного вида  №29</vt:lpstr>
      <vt:lpstr> Работа с тактильными дощечками в детском саду </vt:lpstr>
      <vt:lpstr>Совершенствование мелкой моторики играет важную роль в общем развитии ребёнка, особенно его речевых  способностей. Рука, пальцы, ладошки ребёнка – едва ли не главные органы, приводящие в движение механизм мыслительной деятельности детей.  В работе с дошкольниками можно использовать тактильные дощечки. </vt:lpstr>
      <vt:lpstr>Для всех категорий детей игра с тактильными дощечками развивает речевую активность (развитие пассивного и активного словаря, лексико-грамматических категорий и др., стимулирует воображение, творчество и, несомненно, развивает концентрацию внимания, терпение.</vt:lpstr>
      <vt:lpstr>Слайд 5</vt:lpstr>
      <vt:lpstr>Материал для тактильных дощечек: мех(натуральный и искусственный), фольга, воск от свечи, разнообразная ткань, спички, крупа ,веревки, шнурки и т.д.</vt:lpstr>
      <vt:lpstr>Слайд 7</vt:lpstr>
      <vt:lpstr> Этапы работы:    Первый этап:  Знакомство детей с пособием: обследование дощечек зрительное и тактильное с названием поверхности, сравнение качества поверхностей с окружающими предметами. Обучение приёмам обследования. Нахождение дощечки по описанию. Описание заданной дощечки.       </vt:lpstr>
      <vt:lpstr>Игра  №1:   Разложить дощечки в ряд по порядку номеров от1 до 10. Предложить ребёнку надеть очки и тщательно, не торопясь ощупать поверхность каждой дощечки. Пусть ребенок запомнит, какие они на ощупь и в каком порядке лежат. Затем ребёнок пробует на ощупь разложить дощечки в прежнем порядке.</vt:lpstr>
      <vt:lpstr> Игра №2:   Ребёнок, надев очки, берёт  дощечку №1 (на которой мех) ощупывает ее. Спросите, что напоминает поверхность? Он может сказать, что кошку или шубу или даже газон, с коротко подстриженной травой. Пусть фантазирует!  Теперь трогаем дощечку №4. Прикасаясь к ней можно представить кочки на болоте или капли варенья на блюдце и пр. Спросите вашего ребёнка, что представляет он, когда дотрагивается до этих дощечек? Не торопите малыша, он должен сосредоточиться и представить картинку перед глазами. Игру можно усложнить, если попросить ребёнка нарисовать, то, что напоминала ему та или иная дощечка. </vt:lpstr>
      <vt:lpstr>Слайд 11</vt:lpstr>
      <vt:lpstr>       Второй этап:   Манипулирование дощечками: соотнесение поверхности дощечек с определённым предметом, животным, эмоциональным состоянием . </vt:lpstr>
      <vt:lpstr>Слайд 13</vt:lpstr>
      <vt:lpstr>Игра №3:   Поиграйте с ребёнком в весёлую игру. Представляйте, что каждая дощечка – это кто – то из знакомых.  Дощечка №1, например, дедушка, потому что у него такая же мягкая пушистая борода.  Дощечка №8  (пустая) – мама, потому что у нее очень гладкие волосы. Дощечка №2 - мой брат, потому что он драчун.  Детвора с удовольствием играет в смешные «представлялки».   Игру можно усложнить, если предложить нарисовать, кого напоминает дощечка.</vt:lpstr>
      <vt:lpstr>Слайд 15</vt:lpstr>
      <vt:lpstr>Слайд 16</vt:lpstr>
      <vt:lpstr>Игра №4:   Предложите ребёнку ощупать дощечки и разложить их на приятные и неприятные. Попросите объяснить, почему. Например: дощечки №1,9,3 – приятные, потому что они мягкие, пушистые, гладкие и т.д. Дощечки №2,6 и 7 – неприятные, потому что колючие, шершавые и т.д. разложить дощечки от самой гладкой до самой шероховатой. Найти дощечку похожую на котика, ежика, самую добрую, самую злую, самую грустную.</vt:lpstr>
      <vt:lpstr>         Третий этап:  Составлять рассказы,  сказки с опорой на тактильные дощечки и тактильные ощущения. Такие задания используются для детей старшего дошкольного возраста. </vt:lpstr>
      <vt:lpstr> Игра  №5: Более сложная игра для детей, с которыми вы уже развивали память и воображение.  Предложите ребёнку составить сказку или мультфильм из дощечек. Например: «Мальчик пошел гулять по дороге (берет  дощечку №6),потом  сел отдохнуть на мягкую траву (берёт дощечку №9). Увидел дом с шершавой стеной (берёт дощечку № 2). В домике есть окно (дощечка с гладкой поверхностью №8). Вдруг пошёл дождик и на стекле появились капли (дощечка с воском №4). И так далее. Побуждайте ребёнка фантазировать, задавая вопросы.</vt:lpstr>
      <vt:lpstr>Слайд 20</vt:lpstr>
      <vt:lpstr>Слайд 21</vt:lpstr>
      <vt:lpstr>Дидактическое пособие «Тактильные крышечки»  Цель: развивать тактильное восприятие; обогащать активный словарь детей новыми словами, развивать память, внимание, воображение, образное мышление; мелкую моторику пальцев. </vt:lpstr>
      <vt:lpstr>КРУПА</vt:lpstr>
      <vt:lpstr>БУСЫ, БИСЕР И Т.Д.</vt:lpstr>
      <vt:lpstr>РАЗНЫЕ ВИДЫ ТКАНИ</vt:lpstr>
      <vt:lpstr>Слайд 26</vt:lpstr>
      <vt:lpstr>Слайд 27</vt:lpstr>
      <vt:lpstr>Слайд 28</vt:lpstr>
      <vt:lpstr>  Список использованной литературы:   1. Светлова И. Е. Тренируем память. Учебное пособие. — М. : Эксмо, 2014.   2.Синицина Е. И. Умные занятия. Серия «Через игру — к совершенству».  — М. : Лист, 2012.   3. Тихомирова Л. В. Развитие познавательных способностей детей. Популярное пособие для родителей и педагогов.  — Ярославль : Академия раз- вития, 2012.  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Хайбулина Наталья</cp:lastModifiedBy>
  <cp:revision>81</cp:revision>
  <dcterms:created xsi:type="dcterms:W3CDTF">2015-03-08T07:35:20Z</dcterms:created>
  <dcterms:modified xsi:type="dcterms:W3CDTF">2016-06-22T13:47:14Z</dcterms:modified>
</cp:coreProperties>
</file>