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80" r:id="rId9"/>
    <p:sldId id="279" r:id="rId10"/>
    <p:sldId id="281" r:id="rId11"/>
    <p:sldId id="282" r:id="rId12"/>
    <p:sldId id="283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F2"/>
    <a:srgbClr val="751560"/>
    <a:srgbClr val="00FF00"/>
    <a:srgbClr val="58AF51"/>
    <a:srgbClr val="03DB4B"/>
    <a:srgbClr val="00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5696" y="1844824"/>
            <a:ext cx="619268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  <a:t>Автоматизация звука 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  <a:t>[Л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  <a:t>]</a:t>
            </a:r>
          </a:p>
          <a:p>
            <a:pPr algn="r"/>
            <a:endParaRPr lang="ru-RU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ru-RU" sz="2400" b="1" cap="none" spc="0" dirty="0" smtClean="0">
                <a:ln w="11430"/>
                <a:solidFill>
                  <a:srgbClr val="0028F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Учитель-логопед</a:t>
            </a:r>
          </a:p>
          <a:p>
            <a:pPr algn="r"/>
            <a:r>
              <a:rPr lang="ru-RU" sz="2400" b="1" dirty="0" err="1" smtClean="0">
                <a:ln w="11430"/>
                <a:solidFill>
                  <a:srgbClr val="0028F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Агаджанян</a:t>
            </a:r>
            <a:r>
              <a:rPr lang="ru-RU" sz="2400" b="1" dirty="0" smtClean="0">
                <a:ln w="11430"/>
                <a:solidFill>
                  <a:srgbClr val="0028F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А.В.</a:t>
            </a:r>
            <a:endParaRPr lang="ru-RU" sz="2400" b="1" cap="none" spc="0" dirty="0">
              <a:ln w="11430"/>
              <a:solidFill>
                <a:srgbClr val="0028F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9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282" y="260648"/>
            <a:ext cx="8377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Автоматизация в словах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4431" y="1479848"/>
            <a:ext cx="1718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БЕЛКА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492224"/>
            <a:ext cx="1787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КАНАЛ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7607" y="1551646"/>
            <a:ext cx="1810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КУПИЛ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1481184"/>
            <a:ext cx="1749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УСТАЛ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7607" y="3476678"/>
            <a:ext cx="1842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ДОЛГО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2483156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ВОЛК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868" y="2517284"/>
            <a:ext cx="1786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БОКАЛ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19709" y="4491870"/>
            <a:ext cx="2223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ШЕПНУЛ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4487406"/>
            <a:ext cx="1784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ТЯНУЛ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4521314"/>
            <a:ext cx="1758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УСНУЛ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36672" y="2599752"/>
            <a:ext cx="1545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ХОЛМ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25874" y="3582025"/>
            <a:ext cx="1919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МЫЛСЯ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487" y="3609511"/>
            <a:ext cx="1795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ЗАБЫЛ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://static.tumblr.com/8wnasc4/zTklcg5oa/_______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6" y="5247157"/>
            <a:ext cx="2279317" cy="15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lipartmania.ru/uploads/gallery/comthumb/317/goblet-1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53" y="5127097"/>
            <a:ext cx="1265535" cy="146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playcast.ru/uploads/2015/09/02/1491107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90097"/>
            <a:ext cx="2149050" cy="16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282" y="260648"/>
            <a:ext cx="8377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Автоматизация в словах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4431" y="1479848"/>
            <a:ext cx="1919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МЫЛСЯ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492224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УНЯЛ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7607" y="1551646"/>
            <a:ext cx="1795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ЗАБЫЛ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1481184"/>
            <a:ext cx="1795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ЗАВЫЛ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4927" y="3356992"/>
            <a:ext cx="1744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ТЁЛКА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2649106"/>
            <a:ext cx="1800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СТОЯЛ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19743" y="5281699"/>
            <a:ext cx="1834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САДИЛ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524284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ПАЯЛ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101" y="4476745"/>
            <a:ext cx="1745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ВИСЕЛ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7171" y="3573016"/>
            <a:ext cx="1733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ЧЁЛКА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66386" y="4448602"/>
            <a:ext cx="1725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ГУДЕЛ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7027" y="3429000"/>
            <a:ext cx="1426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Ё</a:t>
            </a:r>
            <a:r>
              <a:rPr lang="ru-RU" sz="4000" dirty="0" smtClean="0">
                <a:solidFill>
                  <a:srgbClr val="7030A0"/>
                </a:solidFill>
              </a:rPr>
              <a:t>ЛКА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3685" y="5517616"/>
            <a:ext cx="2105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ГОСТИЛ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41899" y="5655151"/>
            <a:ext cx="1967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ТАЩИЛ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60648"/>
            <a:ext cx="85689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Автоматизация в </a:t>
            </a:r>
          </a:p>
          <a:p>
            <a:pPr algn="ctr"/>
            <a:r>
              <a:rPr lang="ru-RU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истоговорках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456430"/>
              </p:ext>
            </p:extLst>
          </p:nvPr>
        </p:nvGraphicFramePr>
        <p:xfrm>
          <a:off x="467544" y="1988840"/>
          <a:ext cx="8208912" cy="4176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8912"/>
              </a:tblGrid>
              <a:tr h="4176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ЛА-ЛА-ЛА- У МЕНЯ ИГ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ЛО-ЛО-ЛО-</a:t>
                      </a:r>
                      <a:r>
                        <a:rPr lang="ru-RU" sz="36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НА УЛИЦЕ ТЕП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ЛУ-ЛУ-ЛУ- 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УПА НА ПО</a:t>
                      </a:r>
                      <a:r>
                        <a:rPr lang="ru-RU" sz="3600" b="1" i="0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ЛЫ-ЛЫ-ЛЫ- МЫЛИ МЫ ПО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АЛ-АЛ-АЛ- Я ИДУ В ПОДВА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УЛ-УЛ-УЛ- ОН 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ОМАЕТ СТУ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ЫЛ-ЫЛ-ЫЛ- ДЕД НА СВЕТЕ БЫ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0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60648"/>
            <a:ext cx="85689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Автоматизация в </a:t>
            </a:r>
          </a:p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ловосочетаниях 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176338"/>
              </p:ext>
            </p:extLst>
          </p:nvPr>
        </p:nvGraphicFramePr>
        <p:xfrm>
          <a:off x="2195736" y="1916832"/>
          <a:ext cx="4896544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6544"/>
              </a:tblGrid>
              <a:tr h="4176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baseline="0" dirty="0" smtClean="0">
                          <a:solidFill>
                            <a:schemeClr val="accent5"/>
                          </a:solidFill>
                        </a:rPr>
                        <a:t>ГО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accent5"/>
                          </a:solidFill>
                        </a:rPr>
                        <a:t>УБЫЕ ОБ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accent5"/>
                          </a:solidFill>
                        </a:rPr>
                        <a:t>АКА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baseline="0" dirty="0" smtClean="0">
                          <a:solidFill>
                            <a:schemeClr val="accent5"/>
                          </a:solidFill>
                        </a:rPr>
                        <a:t>ПО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accent5"/>
                          </a:solidFill>
                        </a:rPr>
                        <a:t>НАЯ 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accent5"/>
                          </a:solidFill>
                        </a:rPr>
                        <a:t>УНА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baseline="0" dirty="0" smtClean="0">
                          <a:solidFill>
                            <a:schemeClr val="accent5"/>
                          </a:solidFill>
                        </a:rPr>
                        <a:t>ХО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accent5"/>
                          </a:solidFill>
                        </a:rPr>
                        <a:t>ОДНАЯ ВО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accent5"/>
                          </a:solidFill>
                        </a:rPr>
                        <a:t>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baseline="0" dirty="0" smtClean="0">
                          <a:solidFill>
                            <a:schemeClr val="accent5"/>
                          </a:solidFill>
                        </a:rPr>
                        <a:t>БЕ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accent5"/>
                          </a:solidFill>
                        </a:rPr>
                        <a:t>ЫЕ 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accent5"/>
                          </a:solidFill>
                        </a:rPr>
                        <a:t>АНДЫШИ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baseline="0" dirty="0" smtClean="0">
                          <a:solidFill>
                            <a:schemeClr val="accent5"/>
                          </a:solidFill>
                        </a:rPr>
                        <a:t>ЖЕ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accent5"/>
                          </a:solidFill>
                        </a:rPr>
                        <a:t>ТАЯ СО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accent5"/>
                          </a:solidFill>
                        </a:rPr>
                        <a:t>ОМА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2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5240" y="404664"/>
            <a:ext cx="6075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Автоматизация в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предложениях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648210"/>
              </p:ext>
            </p:extLst>
          </p:nvPr>
        </p:nvGraphicFramePr>
        <p:xfrm>
          <a:off x="395536" y="2339353"/>
          <a:ext cx="5419341" cy="4827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9341"/>
              </a:tblGrid>
              <a:tr h="1624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Дядя Михаи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коня напои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baseline="0" dirty="0" smtClean="0">
                          <a:solidFill>
                            <a:srgbClr val="7030A0"/>
                          </a:solidFill>
                        </a:rPr>
                        <a:t>Дедушка Ни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rgbClr val="7030A0"/>
                          </a:solidFill>
                        </a:rPr>
                        <a:t> пойма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rgbClr val="7030A0"/>
                          </a:solidFill>
                        </a:rPr>
                        <a:t> рой пчё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rgbClr val="7030A0"/>
                          </a:solidFill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Паве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пойма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га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ку. Дяте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до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бил кору и иска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36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жучков.</a:t>
                      </a:r>
                      <a:r>
                        <a:rPr lang="ru-RU" sz="3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</a:t>
                      </a:r>
                    </a:p>
                  </a:txBody>
                  <a:tcPr/>
                </a:tc>
              </a:tr>
              <a:tr h="895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http://malenkajastrana.my1.ru/Kirill/190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37553"/>
            <a:ext cx="3072349" cy="350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4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5240" y="404664"/>
            <a:ext cx="6075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Автоматизация в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стихах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76438"/>
              </p:ext>
            </p:extLst>
          </p:nvPr>
        </p:nvGraphicFramePr>
        <p:xfrm>
          <a:off x="376795" y="2060848"/>
          <a:ext cx="3115085" cy="252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5085"/>
              </a:tblGrid>
              <a:tr h="1624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95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048976"/>
              </p:ext>
            </p:extLst>
          </p:nvPr>
        </p:nvGraphicFramePr>
        <p:xfrm>
          <a:off x="529195" y="3429000"/>
          <a:ext cx="3115085" cy="153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5085"/>
              </a:tblGrid>
              <a:tr h="408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95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664799"/>
              </p:ext>
            </p:extLst>
          </p:nvPr>
        </p:nvGraphicFramePr>
        <p:xfrm>
          <a:off x="323528" y="2564904"/>
          <a:ext cx="4680520" cy="3168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0"/>
              </a:tblGrid>
              <a:tr h="2505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БЕЛЫЙ ЦВЕТ, БЕЛЫЙ МЕЛ.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БЕЛЫЙ ЗАЯЦ ТОЖЕ БЕЛ,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А ВОТ БЕЛКА НЕ БЕЛА,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БЕЛОЙ БЕЛКА НЕ БЫЛА.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63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368472"/>
              </p:ext>
            </p:extLst>
          </p:nvPr>
        </p:nvGraphicFramePr>
        <p:xfrm>
          <a:off x="3563888" y="4005063"/>
          <a:ext cx="5472608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2608"/>
              </a:tblGrid>
              <a:tr h="2274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 smtClean="0">
                          <a:solidFill>
                            <a:srgbClr val="7030A0"/>
                          </a:solidFill>
                        </a:rPr>
                        <a:t>УЖ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 smtClean="0">
                          <a:solidFill>
                            <a:srgbClr val="7030A0"/>
                          </a:solidFill>
                        </a:rPr>
                        <a:t>УЖ БЕЖАЛ КРИВОЙ  ДОРОЖКОЙ,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 smtClean="0">
                          <a:solidFill>
                            <a:srgbClr val="7030A0"/>
                          </a:solidFill>
                        </a:rPr>
                        <a:t>НИ ОДНОЙ НЕ ТОПАЛ НОЖКОЙ,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 smtClean="0">
                          <a:solidFill>
                            <a:srgbClr val="7030A0"/>
                          </a:solidFill>
                        </a:rPr>
                        <a:t>ОН БЫ ТОПНУЛ, ДА НЕ МОГ,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 smtClean="0">
                          <a:solidFill>
                            <a:srgbClr val="7030A0"/>
                          </a:solidFill>
                        </a:rPr>
                        <a:t>ПОТОМУ ЧТО БЫЛ БЕЗ НОГ.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493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http://www.zooschool.ru/attach/img1/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42193"/>
            <a:ext cx="3240360" cy="192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9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2332" y="260648"/>
            <a:ext cx="8321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Автоматизация в слогах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291094"/>
              </p:ext>
            </p:extLst>
          </p:nvPr>
        </p:nvGraphicFramePr>
        <p:xfrm>
          <a:off x="827584" y="1700808"/>
          <a:ext cx="7836258" cy="42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8129"/>
                <a:gridCol w="3918129"/>
              </a:tblGrid>
              <a:tr h="755376">
                <a:tc>
                  <a:txBody>
                    <a:bodyPr/>
                    <a:lstStyle/>
                    <a:p>
                      <a:pPr algn="l"/>
                      <a:r>
                        <a:rPr lang="ru-RU" sz="4800" dirty="0" smtClean="0">
                          <a:solidFill>
                            <a:srgbClr val="7030A0"/>
                          </a:solidFill>
                        </a:rPr>
                        <a:t>Прямые </a:t>
                      </a:r>
                      <a:endParaRPr lang="ru-RU" sz="4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800" dirty="0" smtClean="0">
                          <a:solidFill>
                            <a:srgbClr val="7030A0"/>
                          </a:solidFill>
                        </a:rPr>
                        <a:t>Обратные </a:t>
                      </a:r>
                      <a:endParaRPr lang="ru-RU" sz="4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5537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ЛА-ЛА-ЛА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АЛ-АЛ-АЛ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5537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ЛО-ЛО-ЛО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ОЛ-ОЛ-ОЛ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5537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ЛУ-ЛУ-ЛУ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УЛ-УЛ-УЛ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5537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ЛЫ-ЛЫ-ЛЫ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ЫЛ-ЫЛ-ЫЛ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95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334" y="260648"/>
            <a:ext cx="83215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Автоматизация в слогах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словах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668768"/>
              </p:ext>
            </p:extLst>
          </p:nvPr>
        </p:nvGraphicFramePr>
        <p:xfrm>
          <a:off x="683568" y="2044313"/>
          <a:ext cx="6096000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rgbClr val="0070C0"/>
                          </a:solidFill>
                        </a:rPr>
                        <a:t>ЛА-ЛА-ЛА- ЛАМПА</a:t>
                      </a:r>
                      <a:endParaRPr lang="ru-RU" sz="40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</a:rPr>
                        <a:t>ЛА-ЛА-ЛА- ЛАМА</a:t>
                      </a:r>
                      <a:endParaRPr kumimoji="0" lang="ru-RU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</a:rPr>
                        <a:t>ЛА-ЛА-ЛА- ЛАПА</a:t>
                      </a:r>
                      <a:endParaRPr kumimoji="0" lang="ru-RU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 smtClean="0">
                          <a:solidFill>
                            <a:srgbClr val="0070C0"/>
                          </a:solidFill>
                        </a:rPr>
                        <a:t>ЛА-ЛА-ЛА- ЛАПША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 smtClean="0">
                          <a:solidFill>
                            <a:srgbClr val="0070C0"/>
                          </a:solidFill>
                        </a:rPr>
                        <a:t>ЛА-ЛА-ЛА- ЮЛА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://koste-aleksandr.narod.ru/os18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46" y="1916832"/>
            <a:ext cx="2117626" cy="2451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velesmagazin.ru/image/cache/data-do-3h-4-26ls230-1024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16121"/>
            <a:ext cx="2994449" cy="1754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334" y="116632"/>
            <a:ext cx="83215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Автоматизация в слогах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словах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061963"/>
              </p:ext>
            </p:extLst>
          </p:nvPr>
        </p:nvGraphicFramePr>
        <p:xfrm>
          <a:off x="611560" y="1801359"/>
          <a:ext cx="6096000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ЛО-ЛО-ЛО-ЛОМ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ЛО-ЛО-ЛО-ЛОСЬ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ЛО-ЛО-ЛО-ЛОТО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ЛО-ЛО-ЛО-ЛОКОТЬ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ЛО-ЛО-ЛО-МЫЛО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http://umeha.3dn.ru/_pu/20/291902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1574"/>
            <a:ext cx="2882070" cy="1927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.120-bal.ru/pars_docs/refs/25/24204/24204_html_22286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2496784" cy="2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410" y="0"/>
            <a:ext cx="83215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Автоматизация в слогах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словах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595579"/>
              </p:ext>
            </p:extLst>
          </p:nvPr>
        </p:nvGraphicFramePr>
        <p:xfrm>
          <a:off x="611560" y="1628800"/>
          <a:ext cx="6096000" cy="5055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505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4000" b="0" dirty="0" smtClean="0">
                          <a:solidFill>
                            <a:srgbClr val="7030A0"/>
                          </a:solidFill>
                        </a:rPr>
                        <a:t>ЛЫ-ЛЫ-ЛЫ- ЛЫКО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 smtClean="0">
                          <a:solidFill>
                            <a:srgbClr val="7030A0"/>
                          </a:solidFill>
                        </a:rPr>
                        <a:t>ЛЫ-ЛЫ-ЛЫ- ВОЛЫ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 smtClean="0">
                          <a:solidFill>
                            <a:srgbClr val="7030A0"/>
                          </a:solidFill>
                        </a:rPr>
                        <a:t>ЛЫ-ЛЫ-ЛЫ- МАЛЫ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 smtClean="0">
                          <a:solidFill>
                            <a:srgbClr val="7030A0"/>
                          </a:solidFill>
                        </a:rPr>
                        <a:t>ЛЫ-ЛЫ-ЛЫ- ПОЛЫ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 smtClean="0">
                          <a:solidFill>
                            <a:srgbClr val="7030A0"/>
                          </a:solidFill>
                        </a:rPr>
                        <a:t>ЛЫ-ЛЫ-ЛЫ- КОЛЫ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http://www.prisnilos.su/kcfinder/upload/image/123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600400" cy="2506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aunamarket.ru/upload/resize_cache/iblock/776/3342_3342_069999035b7b734c0b879632bb756f143/7766a4b64821afeb7a379fe30254ba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334" y="260648"/>
            <a:ext cx="83215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Автоматизация в слогах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словах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856356"/>
              </p:ext>
            </p:extLst>
          </p:nvPr>
        </p:nvGraphicFramePr>
        <p:xfrm>
          <a:off x="683568" y="2132856"/>
          <a:ext cx="6096000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4000" b="0" dirty="0" smtClean="0">
                          <a:solidFill>
                            <a:schemeClr val="accent5"/>
                          </a:solidFill>
                        </a:rPr>
                        <a:t>ЛА-ЛА-ЛА-</a:t>
                      </a:r>
                      <a:r>
                        <a:rPr lang="ru-RU" sz="4000" b="0" baseline="0" dirty="0" smtClean="0">
                          <a:solidFill>
                            <a:schemeClr val="accent5"/>
                          </a:solidFill>
                        </a:rPr>
                        <a:t> ИГЛА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4000" b="0" baseline="0" dirty="0" smtClean="0">
                          <a:solidFill>
                            <a:schemeClr val="accent5"/>
                          </a:solidFill>
                        </a:rPr>
                        <a:t>ЛО-ЛО-ЛО- ТЕПЛО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4000" b="0" baseline="0" dirty="0" smtClean="0">
                          <a:solidFill>
                            <a:schemeClr val="accent5"/>
                          </a:solidFill>
                        </a:rPr>
                        <a:t>ЛУ-ЛУ-ЛУ- ТУЛУП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4000" b="0" baseline="0" dirty="0" smtClean="0">
                          <a:solidFill>
                            <a:schemeClr val="accent5"/>
                          </a:solidFill>
                        </a:rPr>
                        <a:t>ЛЫ-ЛЫ-ЛЫ- ПОЛЫ</a:t>
                      </a:r>
                      <a:endParaRPr lang="ru-RU" sz="4000" b="0" dirty="0" smtClean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www.k-m-b.ru/data/74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968"/>
            <a:ext cx="1876794" cy="2894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334" y="260648"/>
            <a:ext cx="83215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Автоматизация в слогах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словах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63753"/>
              </p:ext>
            </p:extLst>
          </p:nvPr>
        </p:nvGraphicFramePr>
        <p:xfrm>
          <a:off x="326183" y="2045708"/>
          <a:ext cx="6096000" cy="3821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821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4000" b="0" dirty="0" smtClean="0">
                          <a:solidFill>
                            <a:srgbClr val="002060"/>
                          </a:solidFill>
                        </a:rPr>
                        <a:t>АЛ-АЛ-АЛ-</a:t>
                      </a:r>
                      <a:r>
                        <a:rPr lang="ru-RU" sz="4000" b="0" baseline="0" dirty="0" smtClean="0">
                          <a:solidFill>
                            <a:srgbClr val="002060"/>
                          </a:solidFill>
                        </a:rPr>
                        <a:t> ПОДВАЛ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4000" b="0" baseline="0" dirty="0" smtClean="0">
                          <a:solidFill>
                            <a:srgbClr val="002060"/>
                          </a:solidFill>
                        </a:rPr>
                        <a:t>ОЛ-ОЛ-ОЛ- СТВОЛ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4000" b="0" baseline="0" dirty="0" smtClean="0">
                          <a:solidFill>
                            <a:srgbClr val="002060"/>
                          </a:solidFill>
                        </a:rPr>
                        <a:t>УЛ-УЛ-УЛ- СТУЛ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4000" b="0" baseline="0" dirty="0" smtClean="0">
                          <a:solidFill>
                            <a:srgbClr val="002060"/>
                          </a:solidFill>
                        </a:rPr>
                        <a:t>ИЛ-ИЛ-ИЛ- БИЛ</a:t>
                      </a:r>
                      <a:endParaRPr lang="ru-RU" sz="40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cs622329.vk.me/v622329023/32eb2/zNbttSVVj8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69" y="3573016"/>
            <a:ext cx="2298030" cy="258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282" y="260648"/>
            <a:ext cx="8377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Автоматизация в словах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4431" y="1479848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ВАЛ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492224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БАЛ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7607" y="1551646"/>
            <a:ext cx="1188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ДАЛ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1481184"/>
            <a:ext cx="1141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ГОЛ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4927" y="3356992"/>
            <a:ext cx="11031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ЗАЛ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66258" y="2483156"/>
            <a:ext cx="1229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ДОЛ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35187" y="4365104"/>
            <a:ext cx="1091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ГУЛ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524284"/>
            <a:ext cx="1215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МАЛ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101" y="4476745"/>
            <a:ext cx="1311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МЫЛ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3356992"/>
            <a:ext cx="12009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ПОЛ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5301208"/>
            <a:ext cx="1199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ПИЛ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66386" y="4448602"/>
            <a:ext cx="1207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МУЛ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7027" y="3429000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МОЛ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3685" y="5517616"/>
            <a:ext cx="1180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ДУЛ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07634" y="5445224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ВЫЛ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12360" y="5788438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БЫЛ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282" y="260648"/>
            <a:ext cx="8377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Автоматизация в словах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671" y="1340768"/>
            <a:ext cx="1255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ПЫЛ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483850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МОЛНИЯ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7397" y="1340768"/>
            <a:ext cx="1265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НЫЛ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8183" y="1328712"/>
            <a:ext cx="1455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УПАЛ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5608" y="3356992"/>
            <a:ext cx="1851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ПОДУЛ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66258" y="2483156"/>
            <a:ext cx="1486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УКОЛ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73920" y="3356992"/>
            <a:ext cx="1786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КОТЕЛ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4818" y="2516589"/>
            <a:ext cx="2055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ВОКЗАЛ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4267448"/>
            <a:ext cx="2196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ПОДНЯЛ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42233" y="4254081"/>
            <a:ext cx="1795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ЗАБЫЛ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254081"/>
            <a:ext cx="2454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БУТЫЛКА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3914" y="2420888"/>
            <a:ext cx="1736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БУЛКА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murmolka.com/images/fece/http---pit.dirty.ru-lepro-2-2012-04-19-25835-225549-3634163b663861b46bbf9bf77c15d1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08" y="4919842"/>
            <a:ext cx="1814261" cy="1814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44.ltalk.ru/67/66/106667/65/2481565/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2" y="5037474"/>
            <a:ext cx="1847426" cy="1578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iniskazka.ru/russkie_volshebnye/slovo/image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70" y="5307250"/>
            <a:ext cx="1800225" cy="1347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siter.com/uploads/20111205/steklyannaya+butilka+steklyannaya+posuda+posuda+hrustalnaya+posuda+773045277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78" y="5147060"/>
            <a:ext cx="1469410" cy="1469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450</TotalTime>
  <Words>283</Words>
  <Application>Microsoft Office PowerPoint</Application>
  <PresentationFormat>Экран 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Логопед</cp:lastModifiedBy>
  <cp:revision>59</cp:revision>
  <dcterms:created xsi:type="dcterms:W3CDTF">2012-07-09T14:09:00Z</dcterms:created>
  <dcterms:modified xsi:type="dcterms:W3CDTF">2016-06-30T19:15:56Z</dcterms:modified>
</cp:coreProperties>
</file>