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56" r:id="rId2"/>
    <p:sldId id="266" r:id="rId3"/>
    <p:sldId id="262" r:id="rId4"/>
    <p:sldId id="263" r:id="rId5"/>
    <p:sldId id="257" r:id="rId6"/>
    <p:sldId id="258" r:id="rId7"/>
    <p:sldId id="265" r:id="rId8"/>
    <p:sldId id="259" r:id="rId9"/>
    <p:sldId id="260" r:id="rId10"/>
    <p:sldId id="272" r:id="rId11"/>
    <p:sldId id="267" r:id="rId12"/>
    <p:sldId id="268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45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6E85D-40B1-4D0D-A554-8CBE5CFA1FA3}" type="datetimeFigureOut">
              <a:rPr lang="ru-RU" smtClean="0"/>
              <a:t>30.06.2016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AEC25-D8FC-488A-8382-90BC5370ABC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907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AEC25-D8FC-488A-8382-90BC5370ABC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131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_9ca17_24a24867_X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00174"/>
            <a:ext cx="6758006" cy="3357586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ПАСПОРТ </a:t>
            </a:r>
            <a:br>
              <a:rPr lang="ru-RU" sz="4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логопедического кабинета.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          Учитель-логопед: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                         Куманова Нина Александровна.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ГКДОУ «Здравушка»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80"/>
          <a:stretch/>
        </p:blipFill>
        <p:spPr>
          <a:xfrm>
            <a:off x="107504" y="3429000"/>
            <a:ext cx="3672408" cy="28529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-603448"/>
            <a:ext cx="3888432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93" b="10991"/>
          <a:stretch/>
        </p:blipFill>
        <p:spPr>
          <a:xfrm>
            <a:off x="5868144" y="3573016"/>
            <a:ext cx="2880320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57" b="4684"/>
          <a:stretch/>
        </p:blipFill>
        <p:spPr>
          <a:xfrm>
            <a:off x="107504" y="188640"/>
            <a:ext cx="4387087" cy="27089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28596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9324"/>
          </a:xfrm>
        </p:spPr>
        <p:txBody>
          <a:bodyPr>
            <a:normAutofit fontScale="90000"/>
          </a:bodyPr>
          <a:lstStyle/>
          <a:p>
            <a:pPr lvl="0" defTabSz="457200">
              <a:spcBef>
                <a:spcPts val="1000"/>
              </a:spcBef>
            </a:pPr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Данная игра направленна на развитие </a:t>
            </a:r>
            <a:r>
              <a:rPr lang="ru-RU" sz="2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моторики у детей раннего возраста( с использованием геометрических фигур).</a:t>
            </a:r>
            <a:br>
              <a:rPr lang="ru-RU" sz="2000" b="1" dirty="0">
                <a:solidFill>
                  <a:srgbClr val="00B0F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7" t="-1261" r="2490" b="1261"/>
          <a:stretch/>
        </p:blipFill>
        <p:spPr>
          <a:xfrm>
            <a:off x="107504" y="1196752"/>
            <a:ext cx="4185054" cy="3573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2" t="-721" r="9012" b="3244"/>
          <a:stretch/>
        </p:blipFill>
        <p:spPr>
          <a:xfrm>
            <a:off x="4687154" y="3138749"/>
            <a:ext cx="4330363" cy="37856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 t="15135" r="11292"/>
          <a:stretch/>
        </p:blipFill>
        <p:spPr>
          <a:xfrm>
            <a:off x="5858119" y="1052736"/>
            <a:ext cx="3178377" cy="17171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7"/>
          <a:stretch/>
        </p:blipFill>
        <p:spPr>
          <a:xfrm>
            <a:off x="113465" y="4832558"/>
            <a:ext cx="1647914" cy="2091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/>
          <a:stretch/>
        </p:blipFill>
        <p:spPr>
          <a:xfrm>
            <a:off x="1989865" y="5301208"/>
            <a:ext cx="2083989" cy="14634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3508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на развитие речевого дыхания.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" t="541" r="241" b="21621"/>
          <a:stretch/>
        </p:blipFill>
        <p:spPr>
          <a:xfrm>
            <a:off x="35497" y="1714500"/>
            <a:ext cx="3456384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71345"/>
            <a:ext cx="3831032" cy="5301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26311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Спасибо за внимание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slecinky.eu/images/9082186874059560358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539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13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44624"/>
            <a:ext cx="8352927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6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Логопедический кабинет.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84784"/>
            <a:ext cx="6408712" cy="475252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Логопедический кабинет.</a:t>
            </a:r>
            <a:endParaRPr lang="ru-RU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5616624" cy="475252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277461-aa66aca93d06ed2d (2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Документация.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14348" y="1285860"/>
            <a:ext cx="3783040" cy="2575188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Должностная инструкция учителя-логопеда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Годовой план работы учителя-логопеда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Циклограмма работы учителя-логопеда.  Расписание занятий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Списки учащихся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группам.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Журнал учета посещаемости 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6.Тематическое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</a:t>
            </a: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56792"/>
            <a:ext cx="3784627" cy="2443712"/>
          </a:xfrm>
        </p:spPr>
        <p:txBody>
          <a:bodyPr>
            <a:no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Речевая карта – график. (Мониторинговые карты устной речи). Папки взаимодействия воспитателя и логопеда по трем возрастным группам, папка коррекционной работы по преодолению речевых нарушений. Конспекты речевых занятий.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8.Инструктажи по технике безопасности.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Отчёт о работе учителя логопеда за учебный год</a:t>
            </a:r>
          </a:p>
          <a:p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277480-2f69d6a1c7717e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Методическая литература.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" name="Содержимое 5" descr="DSC084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870" y="1772816"/>
            <a:ext cx="4431436" cy="221571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416" y="1124744"/>
            <a:ext cx="3284984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0"/>
          <a:stretch/>
        </p:blipFill>
        <p:spPr>
          <a:xfrm>
            <a:off x="0" y="0"/>
            <a:ext cx="9144000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6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277526-a2c754650c12509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Учебная литература.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4"/>
          <a:stretch/>
        </p:blipFill>
        <p:spPr>
          <a:xfrm>
            <a:off x="4533900" y="1321679"/>
            <a:ext cx="4038600" cy="32785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32" y="1124744"/>
            <a:ext cx="3140968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277508-978ee62783960c5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пособия.</a:t>
            </a:r>
            <a:endParaRPr lang="ru-RU" sz="5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70" y="871717"/>
            <a:ext cx="4038600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409" y="3211596"/>
            <a:ext cx="2454423" cy="1844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76" y="1071056"/>
            <a:ext cx="2670799" cy="2043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69" y="4969931"/>
            <a:ext cx="2971800" cy="1623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799" y="2822366"/>
            <a:ext cx="2806836" cy="20022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14664"/>
            <a:ext cx="1546971" cy="1417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5555" b="6050"/>
          <a:stretch/>
        </p:blipFill>
        <p:spPr>
          <a:xfrm>
            <a:off x="6911751" y="4969931"/>
            <a:ext cx="2232248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535353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535353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122</TotalTime>
  <Words>128</Words>
  <Application>Microsoft Office PowerPoint</Application>
  <PresentationFormat>Экран (4:3)</PresentationFormat>
  <Paragraphs>20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ПАСПОРТ  логопедического кабинета.                     Учитель-логопед:                             Куманова Нина Александровна. ГКДОУ «Здравушка»</vt:lpstr>
      <vt:lpstr>Презентация PowerPoint</vt:lpstr>
      <vt:lpstr>Логопедический кабинет.</vt:lpstr>
      <vt:lpstr>Логопедический кабинет.</vt:lpstr>
      <vt:lpstr>Документация.</vt:lpstr>
      <vt:lpstr>Методическая литература.</vt:lpstr>
      <vt:lpstr>Презентация PowerPoint</vt:lpstr>
      <vt:lpstr>Учебная литература.</vt:lpstr>
      <vt:lpstr>Дидактические пособия.</vt:lpstr>
      <vt:lpstr>Презентация PowerPoint</vt:lpstr>
      <vt:lpstr>Данная игра направленна на развитие  моторики у детей раннего возраста( с использованием геометрических фигур). </vt:lpstr>
      <vt:lpstr>Пособия на развитие речевого дыхания.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ПАСПОРТ  логопедического кабинета.                     Учитель-логопед:                             Фролова А.С.</dc:title>
  <dc:creator>Анна</dc:creator>
  <cp:lastModifiedBy>нино</cp:lastModifiedBy>
  <cp:revision>17</cp:revision>
  <dcterms:created xsi:type="dcterms:W3CDTF">2012-08-11T13:01:02Z</dcterms:created>
  <dcterms:modified xsi:type="dcterms:W3CDTF">2016-06-30T19:59:39Z</dcterms:modified>
</cp:coreProperties>
</file>