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4" r:id="rId3"/>
    <p:sldId id="257" r:id="rId4"/>
    <p:sldId id="262" r:id="rId5"/>
    <p:sldId id="259" r:id="rId6"/>
    <p:sldId id="266" r:id="rId7"/>
    <p:sldId id="267" r:id="rId8"/>
    <p:sldId id="269" r:id="rId9"/>
    <p:sldId id="270" r:id="rId10"/>
    <p:sldId id="271" r:id="rId11"/>
    <p:sldId id="272" r:id="rId12"/>
    <p:sldId id="274" r:id="rId13"/>
    <p:sldId id="282" r:id="rId14"/>
    <p:sldId id="279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56" autoAdjust="0"/>
  </p:normalViewPr>
  <p:slideViewPr>
    <p:cSldViewPr>
      <p:cViewPr varScale="1">
        <p:scale>
          <a:sx n="68" d="100"/>
          <a:sy n="68" d="100"/>
        </p:scale>
        <p:origin x="-26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3789-0F88-4959-A612-CEA47C609321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7B06-E04F-4E1C-971F-2D87251B3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3789-0F88-4959-A612-CEA47C609321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7B06-E04F-4E1C-971F-2D87251B3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3789-0F88-4959-A612-CEA47C609321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7B06-E04F-4E1C-971F-2D87251B3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3789-0F88-4959-A612-CEA47C609321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7B06-E04F-4E1C-971F-2D87251B3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3789-0F88-4959-A612-CEA47C609321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7B06-E04F-4E1C-971F-2D87251B3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3789-0F88-4959-A612-CEA47C609321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7B06-E04F-4E1C-971F-2D87251B3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3789-0F88-4959-A612-CEA47C609321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7B06-E04F-4E1C-971F-2D87251B3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3789-0F88-4959-A612-CEA47C609321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7B06-E04F-4E1C-971F-2D87251B3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3789-0F88-4959-A612-CEA47C609321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7B06-E04F-4E1C-971F-2D87251B3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3789-0F88-4959-A612-CEA47C609321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7B06-E04F-4E1C-971F-2D87251B3F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3789-0F88-4959-A612-CEA47C609321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CD7B06-E04F-4E1C-971F-2D87251B3F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D03789-0F88-4959-A612-CEA47C609321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CD7B06-E04F-4E1C-971F-2D87251B3F0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92869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714480" y="500042"/>
            <a:ext cx="6572296" cy="500066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МУНИЦИПАЛЬНОЕ БЮДЖЕТНОЕ ДОШКОЛЬНОЕ ОБРАЗОВАТЕЛЬНОЕ УЧРЕЖДЕНИЕ ДЕТСКИЙ САД №14 «НЕЗАБУДКА»</a:t>
            </a:r>
            <a:br>
              <a:rPr lang="ru-RU" sz="1600" b="1" dirty="0" smtClean="0"/>
            </a:br>
            <a:r>
              <a:rPr lang="ru-RU" sz="1600" b="1" dirty="0" err="1" smtClean="0"/>
              <a:t>г.САРОВ</a:t>
            </a:r>
            <a:r>
              <a:rPr lang="ru-RU" sz="1600" b="1" dirty="0" smtClean="0"/>
              <a:t> НИЖЕГОРОДСКОЙ  ОБЛАСТИ</a:t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КОНКУРС: </a:t>
            </a:r>
            <a:br>
              <a:rPr lang="ru-RU" sz="2000" b="1" dirty="0" smtClean="0"/>
            </a:br>
            <a:r>
              <a:rPr lang="ru-RU" sz="2000" b="1" dirty="0" smtClean="0"/>
              <a:t>«ЛУЧШАЯ  ПРЕДМЕТНО-РАЗВИВАЮЩАЯ СРЕДА</a:t>
            </a:r>
            <a:r>
              <a:rPr lang="ru-RU" sz="2000" b="1" dirty="0" smtClean="0"/>
              <a:t>»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600" dirty="0" smtClean="0"/>
              <a:t>(ПЕРВАЯ МЛАДШАЯ ГРУППА)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1600" b="1" dirty="0" smtClean="0"/>
              <a:t>Подготовила: ВОСПИТАТЕЛЬ</a:t>
            </a:r>
            <a:br>
              <a:rPr lang="ru-RU" sz="1600" b="1" dirty="0" smtClean="0"/>
            </a:br>
            <a:r>
              <a:rPr lang="ru-RU" sz="1600" b="1" dirty="0" smtClean="0"/>
              <a:t>КОСТЕРИНА НИНА ИВАНОВНА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851648" cy="71438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«ОГОРОД НА ОКНЕ»</a:t>
            </a:r>
            <a:endParaRPr lang="ru-RU" sz="1800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785919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851648" cy="61435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ПАРИКМАХЕРСКИЙ УГОЛОК</a:t>
            </a:r>
            <a:endParaRPr lang="ru-RU" sz="1800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505537" cy="487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62865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ЦЕНТР РАЗВИВАЮЩИХ ИГР</a:t>
            </a:r>
            <a:endParaRPr lang="ru-RU" sz="1800" dirty="0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782769" cy="265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2933" y="3714752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7851648" cy="70009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ЦЕНТР ИЗОБРАЗИТЕЛЬНОЙ ДЕЯТЕЛЬНОСТИ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094694" cy="512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7851648" cy="85725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ЦЕНТР «МОЯ ЛЮБИМАЯ КНИЖКА»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600920" cy="516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3643338" cy="2643206"/>
          </a:xfrm>
        </p:spPr>
        <p:txBody>
          <a:bodyPr/>
          <a:lstStyle/>
          <a:p>
            <a:pPr algn="ctr"/>
            <a:r>
              <a:rPr lang="ru-RU" sz="1800" dirty="0" smtClean="0"/>
              <a:t>УГОЛОК ИМЕНИННИКА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785794"/>
            <a:ext cx="4638207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-214346" y="785794"/>
            <a:ext cx="8072494" cy="64294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ПОСОБИЯ, ИСПОЛЬЗУЕМЫЕ ПРИ ПРОВЕДЕНИИ НООД ПО ФИЗО</a:t>
            </a:r>
            <a:endParaRPr lang="ru-RU" sz="1800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85926"/>
            <a:ext cx="638179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3786214" cy="135732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ЦЕНТР ДВИГАТЕЛЬНОЙ АКТИВНОСТИ</a:t>
            </a:r>
            <a:br>
              <a:rPr lang="ru-RU" sz="1800" b="1" dirty="0" smtClean="0"/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702" y="785794"/>
            <a:ext cx="4447016" cy="592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857232"/>
            <a:ext cx="7637334" cy="50006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ЦЕНТР МУЗЫКАЛЬНО-ТЕАТРАЛИЗОВАННОЙ ДЕЯТЕЛЬНОСТИ</a:t>
            </a:r>
            <a:endParaRPr lang="ru-RU" sz="1800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815102" cy="511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32631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БЫТОВОЙ УГОЛОК</a:t>
            </a:r>
            <a:endParaRPr lang="ru-RU" sz="2000" b="1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928802"/>
            <a:ext cx="428627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419102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851648" cy="35719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БЫТОВОЙ УГОЛОК</a:t>
            </a:r>
            <a:endParaRPr lang="ru-RU" sz="1800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41910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357718" cy="326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280276" cy="71438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ЦЕНТР ПРИРОДЫ И ЭКСПЕРИМЕНТИРОВАНИЯ</a:t>
            </a:r>
            <a:endParaRPr lang="ru-RU" sz="1800" dirty="0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00174"/>
            <a:ext cx="4316164" cy="515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8429652" cy="61435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ЦЕНТР ИГРОВЫХ ДИНАМИЧЕСКИХ МОДУЛЕЙ</a:t>
            </a:r>
            <a:endParaRPr lang="ru-RU" sz="1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373314" cy="477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851648" cy="98587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УГОЛОК УЕДИНЕНИЯ</a:t>
            </a:r>
            <a:endParaRPr lang="ru-RU" sz="1800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357718" cy="326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7298"/>
            <a:ext cx="435768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59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МУНИЦИПАЛЬНОЕ БЮДЖЕТНОЕ ДОШКОЛЬНОЕ ОБРАЗОВАТЕЛЬНОЕ УЧРЕЖДЕНИЕ ДЕТСКИЙ САД №14 «НЕЗАБУДКА» г.САРОВ НИЖЕГОРОДСКОЙ  ОБЛАСТИ        КОНКУРС:  «ЛУЧШАЯ  ПРЕДМЕТНО-РАЗВИВАЮЩАЯ СРЕДА»  (ПЕРВАЯ МЛАДШАЯ ГРУППА)  Подготовила: ВОСПИТАТЕЛЬ КОСТЕРИНА НИНА ИВАНОВНА </vt:lpstr>
      <vt:lpstr>ПОСОБИЯ, ИСПОЛЬЗУЕМЫЕ ПРИ ПРОВЕДЕНИИ НООД ПО ФИЗО</vt:lpstr>
      <vt:lpstr>ЦЕНТР ДВИГАТЕЛЬНОЙ АКТИВНОСТИ  </vt:lpstr>
      <vt:lpstr>ЦЕНТР МУЗЫКАЛЬНО-ТЕАТРАЛИЗОВАННОЙ ДЕЯТЕЛЬНОСТИ</vt:lpstr>
      <vt:lpstr> БЫТОВОЙ УГОЛОК</vt:lpstr>
      <vt:lpstr>БЫТОВОЙ УГОЛОК</vt:lpstr>
      <vt:lpstr>ЦЕНТР ПРИРОДЫ И ЭКСПЕРИМЕНТИРОВАНИЯ</vt:lpstr>
      <vt:lpstr>ЦЕНТР ИГРОВЫХ ДИНАМИЧЕСКИХ МОДУЛЕЙ</vt:lpstr>
      <vt:lpstr>УГОЛОК УЕДИНЕНИЯ</vt:lpstr>
      <vt:lpstr>«ОГОРОД НА ОКНЕ»</vt:lpstr>
      <vt:lpstr>ПАРИКМАХЕРСКИЙ УГОЛОК</vt:lpstr>
      <vt:lpstr>ЦЕНТР РАЗВИВАЮЩИХ ИГР</vt:lpstr>
      <vt:lpstr>ЦЕНТР ИЗОБРАЗИТЕЛЬНОЙ ДЕЯТЕЛЬНОСТИ</vt:lpstr>
      <vt:lpstr>ЦЕНТР «МОЯ ЛЮБИМАЯ КНИЖКА»</vt:lpstr>
      <vt:lpstr>УГОЛОК ИМЕНИННИКА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№14 «НЕЗАБУДКА» г.САРОВ НИЖЕГОРОДСКОЙ  ОБЛАСТИ          КОНКУРС</dc:title>
  <dc:creator>Влалимир</dc:creator>
  <cp:lastModifiedBy>Влалимир</cp:lastModifiedBy>
  <cp:revision>28</cp:revision>
  <dcterms:created xsi:type="dcterms:W3CDTF">2016-07-26T06:27:10Z</dcterms:created>
  <dcterms:modified xsi:type="dcterms:W3CDTF">2016-07-26T11:13:51Z</dcterms:modified>
</cp:coreProperties>
</file>