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>
        <p:scale>
          <a:sx n="82" d="100"/>
          <a:sy n="82" d="100"/>
        </p:scale>
        <p:origin x="-26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ECF91-7CD1-4F94-8634-6B9EE653F9F2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4A1B0-234C-4AF3-84EC-1A7E21766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A1B0-234C-4AF3-84EC-1A7E217666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A1B0-234C-4AF3-84EC-1A7E217666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A1B0-234C-4AF3-84EC-1A7E217666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A1B0-234C-4AF3-84EC-1A7E217666C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4A1B0-234C-4AF3-84EC-1A7E217666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6FEB5-E29A-435B-9373-4273F2A60DCA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816B4-FC91-47DD-B0F1-B952F17C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2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ownloads\muzyka_iz_filma_Usatyj_nyan_-_Bez_nazvaniya_(iPlayer.f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500702"/>
            <a:ext cx="6400800" cy="1071570"/>
          </a:xfrm>
        </p:spPr>
        <p:txBody>
          <a:bodyPr>
            <a:normAutofit fontScale="70000" lnSpcReduction="2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Московская область Ленинский район</a:t>
            </a:r>
          </a:p>
          <a:p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b="1" dirty="0" smtClean="0">
                <a:solidFill>
                  <a:srgbClr val="002060"/>
                </a:solidFill>
                <a:latin typeface="Palace Script MT" pitchFamily="66" charset="0"/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№17 «Пчелка»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Синько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конкурс\c380f8f56e24260c53bb23ccf0543c31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7286676" cy="5072097"/>
          </a:xfrm>
          <a:prstGeom prst="rect">
            <a:avLst/>
          </a:prstGeom>
          <a:solidFill>
            <a:srgbClr val="FFFF00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muzyka_iz_filma_Usatyj_nyan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28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для закрепления звукопроизношения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Наталья\Desktop\конкурс\DSC0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4476034" cy="3357586"/>
          </a:xfrm>
          <a:prstGeom prst="rect">
            <a:avLst/>
          </a:prstGeom>
          <a:noFill/>
        </p:spPr>
      </p:pic>
      <p:pic>
        <p:nvPicPr>
          <p:cNvPr id="68611" name="Picture 3" descr="C:\Users\Наталья\Desktop\конкурс\DSC01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4286232" cy="3215211"/>
          </a:xfrm>
          <a:prstGeom prst="rect">
            <a:avLst/>
          </a:prstGeom>
          <a:noFill/>
        </p:spPr>
      </p:pic>
      <p:pic>
        <p:nvPicPr>
          <p:cNvPr id="3074" name="Picture 2" descr="http://img-fotki.yandex.ru/get/9155/16969765.1b1/0_876f9_f3115c6a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57725"/>
            <a:ext cx="2857500" cy="2200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13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714356"/>
            <a:ext cx="55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Логопедические бусы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ata:image/jpeg;base64,/9j/4AAQSkZJRgABAQAAAQABAAD/2wCEAAkGBxMSEhUTEhMVFhUWGRgXGRgYGRcYGhsbHRgYGBgZGhgZHSggGholGxsYITEhJSorLi4uGh8zODMtNygtLisBCgoKDg0OGxAQGzUiICY3Mi01Ly0tLS8rNTIvLi0vNS0tLy8tLS0vLTAvMC01Ly0rLS8tLS0vLS0tLy0tLS0tLf/AABEIAQsAvQMBIgACEQEDEQH/xAAcAAACAgMBAQAAAAAAAAAAAAAABQQGAgMHAQj/xAA8EAABAwIEBAQDBgUEAgMAAAABAAIRAyEEBRIxBkFRYRMicYEykaEHFEJSscEjYtHh8DNygpLC8RUksv/EABsBAAIDAQEBAAAAAAAAAAAAAAADAgQFAQYH/8QALhEAAgIBBAAFAwQCAwEAAAAAAAECAxEEEiExBRMiQVEyYXEUkaHwI+FCsfEz/9oADAMBAAIRAxEAPwDuKEIQAIQhAAhCEACEIQAIWqviGsEvcAO6R43iymydDH1O4GlvzP8ARJt1NVX1ySJRhKXSLChc4xv2h4hp8mGZHdzif0C1M+1FzmOAw4FUci63r/ZJWupaynkZ+ns+DpiFxMfali3P0ktb2DAf7qz5LxniKnxFrv8AjChd4hVV9af7HVp5tZOioSbCZ80/6jS09RcJrQrteJaQR2T6NXTev8cs/wDf7CnFrs2IQhWCIIQhAAhCEACEIQAIQhAAhCEACEIQAJdm2ZiiLXcdgpeMrimwuPIKmNe6rUL3FY/i3iL00NkPqf8AA2qvdy+iQWOqnVVMnpyC9fQHRb2mLBegLysn5nMnl/I/JXM0y0O3aT6SufZ5gPBeHskEGbkroPEHEIpAtpAvd15fPmqLmGIxVS9QNvs0D6SrugjZCWc+n7vstVuTjyhBjhtWp/A43H5XcwVZeHcVMee/ZK6eCJBY6mIcbwXC4HqtuX5VUYfI4g8putK91zr2t9dfgmotPJ1fBE6RN7LxxfTOqm4tP0PqFR8BmuNpnTIdH4XDl2KseBzwVBD2Fjtj0n9lg2VWUrdF9e6ZXdck84LtkudtreV3lqDdvXuE3XNqzTIc0w4XBCufDma/eKUn422cP3XpvCfE/wBQvLs+pfyVrqdq3LobIQhbZXBCEIAEIQgAQhCABCEIAEIUbMcWKVNzzy27nkFyUlFNsEsiLijHyRSbyu7+iX4UwFA1F7i927jJUzDGSvnniOqeovdn7fg0HDbFImB0BYvGoR13WL7obUVRWc/YgQq2WMPLZeVMpYRtyge+6nF9pWNKqCJC7vfyT3z+RI7KWgG2xlYYbBDVMc/1Thzp1fJaMM4OB7H91LzJNMcrZYZk7LWyHAKQcGz8o7rN1QALDxwYK5uEbpMhYqjouNv0XvD2M8HE3+F9it9Wq0jSeYSyoPhPMJ+mudVinHtDorfFxZ05CW5FjhVpDq2xTJfQqrY2wU49My2sPDBCEJhwEIQgAQhCABCFEx2Y06Il7o7c1Cc4wjuk8I6k3wiWqpxJivEcGA+Vv1K043itrnaQ4gdA0kn5XKwrYinpBGsf76bm/qvO+J+IedB109e7+fwWqqpQknJC7EeQLLAYpsElwUHF4xjnX263kd1Gpw5xa0RHP+q875GVyX9m6OGWJ+Jbp33SqhjomUY/HsoUJL2uJMBoAmfYqu/enWEXNz2HIeqlVpHJZ9iNcI8os336Wn0XlLGaWgdVWXYo/QrPE4hx0x0TP0fsM2RHzcfY9zKg4THaXOvYvISapVeG2BUfwKpYxwa743k+kCFZr0SafJ3CXsXP775T6KFTxk0wQdiQk9atU0wGuvbYrHAtqaSC1287HulR0mI5Dak+ETK+Y3Bnkp2FxQewHqqjjw8EC8hWfI6AZg2GrSrarnUBaOXOforFuliq012R3JPDQ54bzbwq2k/C5dEY4EAjYrkwLKkaZkc1cclzrw2hlWY6rQ8M10an5VjwinqqOd0S1IWFGs141NIIPMLNekTTWUUAQhC6AIQtOLxLabS52w+p6DuuSkorL6BLJpzbHCjTLzvy7nkFS85xLjTtLqr9gLkz0nl3U/HY37ydFQOaw7QRv7THuoObDwX0KVL/AFCDc8mki5Pcj6LyfiGr/U2ej6Y/3JoU17cJ9i/DgYYtNRp17ki5n22HZe43PX4jytYGNG03ce8CwHutmd5e9hbqeXE3M7ew6JPhfMSL6B+XefU/ss9Zw8l2MIySn2zB+CLrE3O0CZTzJcla5rtZMCwg7nv27LZ4bWU/4jHCDLHbEW3n5pZVzdwENs0GZmSST127rinKXCOSlOfEeDDE4anTrOFSAGxtCyyzACuC6NLJPq5S8ZmzH0HNqUgHRLXC4P7gphw/X10mlXdPXGTWTicsZZiMkotu4CAOew7pTW4oyuk/Qa1LUDHUD/ltHdOOKMFUr4WrSpEB7mkCf02XDcFw1Vo1h41EPDdQLHaxLrhrrDztBg6ZvEEiZWxRpaZJymxUp2N4id2wvgVGB9PQ5jhILYII9VJhsbBVfgvKThaNKm12rVTL6mmSxlQvJDQ7YnQ4A6bTTnmrEWFRnTGEmkTh6lk05nmlDDU/ErPaxg5n9AOZ7JFhePMvqvawVD5iQCWODSRFtREcx81XvtQybFYmpT8NhNFjZ2cRqJvOiXC0X9VCw2S1q1KrQbh9DalbDOaNJYyi2kH63Nc9oc55Dms1ES4NJcZibEKKnFOT5Fy8xP0rgueZ4EuqF1MNgCTafdFPiJ+nwqlMGIgtkD5G4PomDMBTJAOubNlry02sDZV/E0iKzqZJ1A7wJIHcWJ2v815ycszkn7D0ozeH7E52EfLa1NoifMBYx1A6jspuMxbRocIh426g7FFTLXMw/iU3lrgJIPP23Cl4MUquGp1tElo0x0cLER6zCQ4uSUhTks579iRwVmh8V1ImxuOxV3VAyzEtpVmuc1o2uJmP3V+aZEhen8Iu30uPwUtWvXnHZ6hCFrFUEg4qxAa1oPXb26J842VSr1A+oe8ku7C0eqyvF9T5VO1f8h+njmWfgV0sza34ha8R9CleOxZdXFXVJAiR0BkR9UyNShUxBYRLB5ZnnaT3E29ipNbLA8O+7w1gFnQCfruvKqLWTUUoReWuzRis0OKYKVJp1cyUqp4TQSz8X0t+/Ja/EqU6rSHOMG8QD8rSn+WgvquqNMWFuR6+i7Lr8nf/AJrC6IHEuY66TW6iDABaLSpbcFRdhgIggQL36we8815xXXpVA1lSl5gQQbggjYhwusszyip4FN7DDmySAYJBG09RA+qntz9Lzj3x+BSeIx9uSuDAmo4UmkuP7KwZdRdh4pvbpHI8ltySs2i5hkOc/wCKRBHvNwtnEWPbVa0tIjeQn1WxhHc5c/BKVsnPbjgyxeIIMDZR24pyxwuPpVT4fiNNQRLZv8lLbgoWsuUn8jYTrxgl0KkiVCqUK5Jiq0DkNHK28uud+i2vw5F2vc10RyI+RCqWNy3HOrA+PWifwmkxnvcuj0CZFZ98Ea4KTfKX5LTXqFoF5PNQ3VjMypJw9OmCXE6jEucSSSBbew9AqjxPnRZFKmDqeN/6d1HhvAytxwWpr2tbNWZIlo5Qbj9VFr5BqHitedY819j/AHWjCZga2HpB7T4gAa4egjUB0Iv6krzFYqsKTm9oEGD79FhTWLXj7/yVkpp5XDMMwzp9SmKRpmRzGy0ZPmAot0352OxJmT2uSteS4AvLQXvBFzDj367qwVBTw4IrNDjHlcRPpdclj6f79icnCPoSE1Zz6sQDb9F0fI8TrosvcAA+oVAybHNdqY9vdjhb/cPY39D2Vp4UxZc5wIvF/UFaPhVrrv2ezK2qTccY6LMhCF6kzjwhU3OWeHVNiAfkrmkfFtEOo7XkCeioeI0K2lt+3JY008Tx8lcwWTUzSD3d5jcHv2RUzxtNjaVIAkCC5xta2w3O6jZdiNJ0NMkkyy5tHxdAlVHBCrWLHENmSPNptP1C8jH6maahub8x8I9GNh2p1wXCSNhvJ9PRWDMmjDaH0/MXC+/0g7fNQc2yylQp7yP1Kwo1PHptgHW02dy0jYDpA5qfpSaa+wSaniS6MquZDEOAeHNG0lpbfpJG6e4RlQNDXYhrmctTYcPfmozoqCmx7SHamxPwk8u0FScdTeJc1oIp2NMgXEAk9nAXibxFle8P0M9SpOLx7c5/0VL7VFJJCjMwWuIYJJG4bce4/olLcC57HX0neJvuTaOVvqrrgc2pvAYKYE8hAHst9XK6bjPhiY/zZbmk8Gqoe631P+P9lK3W2Sjshx8/JzHD8IeK8k1NEXEyHTzvz9QVYck4exTaes4qoATDGuh5P/YEqzVsC8MdrDNHKxnpEcz3St9Os1nitruaW7BwkRcGGvtMkEkcvRbU9s1ykU690X6Xg21MsrM1f/Z1aYDpY3c+iiM8Q1A0vaASQHafQA78/wB1rfi8QWPFQ0263anm4IAI03IABPT680qzjiPDUnCg4VCwQTVa3yNcHRd28j+SY6hK/SVP/jn8FmNl/PqJmdcFnEfxH1n6mO0mTZvQhu0bKHheHxpbUf5ngaRzvMEie1/dPMkq0qtEObifEY8kTqHmAOmDHxAQnGEoUaXl8USb32C5bRXZDY1x9hUbZwluT5E2S5W6m7VUtyAuSO5tYKXxO2kyg6qPiG0cybAR3WrO69VlQhh1CBbedVrR3t/7STNcXXLGNqUSBN4aTqAsJgbgysXWeH06elyiv37L1F1l1q3C2hjXMdqDtBI6A/Qp3g80biSxtVjXFp3ixtG3LdZU8uoPp+cQY2IuPUbhKMlaPGPhm12ttA/yV5t4cW1wzSlsmm12htnDabHs0kaoMj1sP3Vr4TwRZT1O3cqPiaTtXmY5pHMkGTO4I5Lp2XEmlTnfS39FseD1xlNyfaKWpbUEiQhCF6IogtGOwwqMcw8xb15LehclFSWGdTw8ooBe+kIsCTF7W/y6j5rkURVY+CBOoRMqzcUZQ11N1RjJqD125wP82VOpVGhwkODLapmB1svI63SPT2cdGpTZuW5GGXYyu0F9RhDNg8x578m9Im/orFWzek9rGUW6qj7AQYaOZdyCzrluJpgRpp9eft0SLNawwzopmdh1gczCRBOUttaznj/wG4zfPDX95F/GXEraFYUWsDmsa0udJs43sJjZbso4xpValDDuMVC3yve6C6x0wQCBUuJkgGNzsqvj8na9xq1qoLqkugECLkQRy226QqzmtBrIeyo06TpFxq6gwDO1l9B0vh9VNKUUlLCy/uUrOeGzrueMpUf4moMqAg+XVpMQdL2ciJHuJtZM28VlzGhogxclcu4GzzDnxGZg8kk6qdR0kCxtUtJaDBDhe97ARe8PWZiWam6TRB0sJcB5QTJD2aoIbDoNwCJumNJcSWSpOEnx0WnLqdZ8ONQweYNvZR8dhNRc10mxvUfDLiCS3nb6FK+HM+pUi6j4jnsaSGud8XOzurhHxbkb3hM8VmFNxmnGswNRvbsOqXiW7orzjGKXJzPMMhDajqQq1KutoewaqjvLJFNpB+ItAAtIG3JQ8M1jcU1jnvD6lJpFMyaZcy20QHaS7eBc9YN9znLiS2s0OBpkmXOGpwMmpYbR8Y/5qs5m7wsQNJBMjS4dBsbj0VuL3LCL9MlKCZZuEKbWUQ1ltRe8AFouarzAY7f22VjzWjTFB1RzYLWkk9IFzHpJhJMlpzTA80u1FwDQWk+LUN/yn06qFnuZVWg03zBsR22P0SHBynwUbJJWNS+TXk+b0mahWnXAlrjyu4NuQIEyffot2M4ta50MJcx1PyiIIOr4p6RttyUPiHG4U0KlRxaHsBgbzsA3tM849DqVa4NxzK+K0kP8LQ+xFhsRLxv05b9lX1tcZaW2TXs+/wAFzTpJrPKHuMwGIeW1HXomDInWDadXUb37pnSoYejSIa7zbtjcSmGLxfg09Ih7DbTzj90iwmBq1XQGSXEXi4H+c14FRlZiKNTzMx54QxyOgcRVZMloI1em66Mo+Awwp02MH4QB/X6qQvWaPSrTwx7szbJubBCEK2LBCEIAFDflVEkk0mSewUxCjKMZdrJ1NroqfEWVNoUalZji1jGlxaDvHIW5n0XL80zh2gwNOp2rW6ztthJj6cgu646uynTe+pGgAl07R0jnO0L51znLagrPqtpaqRc4tDTqDWydIjcQI67bqx4dpaK5ynGOH8jYzk++TcyhRc1rnOL5BLiQ7ymSIJdANoNp3S/PGUaR006Ttf8ANb6bqTQpFzNVSpPTmAOzRuTsFKcGUoqVAXPddtw51jEvM+W42N1sE8lSrteZc/8AhtHbfsJ6phlOfHDOa7WQxgAqUmlzfFa4gcrOc34hP5V1Bn2ejEYepWx9U0XAOLILXNphsnxHnZ077i3O9qbw1wYaz2vrsH3YgFli3xRcte4kksaQNWmdRE7C6qyug8i3h8Fu4TyyhiB4zTqpvbDXxpkgxq0zIh0y28bJpw5gB4xZVdDmnbr3Hbb5qK7ACgwU8P8Aw2uJcxggAeYkua1okNknzE7aR5iATv8A/jMQ8sBcdZIuRcNBknfyjkEqMm08so3KK7WcD/MaMXLWBoi+lzjpkapOzQRIK5dmD3XrzDhUDWjs3nPWYKuWKNUHEFrzpYNLJv5okm+9+Swy1lZznay0w1xvTYbhgPMfmKZV6FkjXqFFtYfJG4PzQ1H1aTi7U17TOpwkPEi4nUQWvsfzBWXOMXQJaHQ4gE8pJERP+cgq7RqVfE8Os6abpadAbTs8BzHDQBJG10VMrgGblph42DhyeOhjooygnLORcr8ybSE/2g4fD06VNtNodUrVSLG7WtdqeXAm8w0bDmovDTAwna5FuST5zlz6FfVrdUYRFPUZ0D8gGzY3tussi8TxpIJHPoE/bGNL3vj7mlT6ktp2zKMBhnw9tMBwiWybdwJ2T1cqw2fPo1aTzZgcA4AanFps4b9L+y6Hgc+w1YxTrNJOwMtJ9A4AlYUfJT/x4X8E7Kpx+oZIQhNEghCEACEIQAIQhAFG+0DNSSMK0EizqnQ8w0+3m+SqzoY0kbAKw5zlZdiarm1JveRbrEjpt7Kv5rh3tcGwSTYAX1TYAdTKuaW+mXoi+fcteW4xTFmXcOVMZiSMOWshs1HEENE+n4j9YPRX/KeCcNhAK2Je13hDVLobTbF9RBNz3JjsnnD2WMweGAeWtMa6ryQBMSZd+Vu3oFx/7VuOvvbjhqE+Aw3N263g7kEToF4B535BSdk7ZbYvERDk28I8+0v7Q3Y1wwuDJFDUAXCQ6q6YaIIsyYIHO3SE3NPE4IspkhzWC5vYDyQTAJaNoNiAByVQ+zjKadbFM8QCwe5g5veGy0XIuLuEfl5rpvEVIeHUYJsKTRfdusggTvFpIMW9lNxUGoJf1kJxwjPhmuI8SqdVV5JJMdbewFh0HISVa8M2zqn4iIHpeAq3k+XWE3KtLCGNAKRc1ngrVty5YizDB6aAHMmXe+6zyvD+QuO5bUn/AJOlNsXQ8RkL1lMMAHRR8zjBzyvVkUPyhtRrD0aGn22WdDL9L73BGk+idUmgbbG68DQo+a+ifkLsoXFHD4gg/Dv3HcKu4Cn4Ya2DJ+p5ldI4pbNOQqfhMI6oHQ74YMHrB29YI+SNSpXaf8DNJcqLtnszB2H1ESLhS24JjoBAuQJNgJIEnso5qgSXugixbsQdoI5KJVxrqh0Uwb+6wunyb+G1wdQyTLTQZpLp2sJgR0k/0TJJeFMJWpUQ2q4OFtEGYHSY22hOlqw+lcYMaf1PnIIQhSIAhCEAC0Y7ECnTc8/hBPvyHzW9K+Jp+7VI6D/9BQsbUG0TrSlNJldwRkXuTcnvzU3KsvpVK4dUkvpw+mJIFpDiQDDokb9iqXjOJGYe0Fx2tyWOa5o+phGuaXNe8mCCWnTNxIOxFiFnaTT3RlCco4UnhP8AJp3JNSSYs+1zi91eqcNRefApmHgWD3je83aNgNpBN7RzQAkmNvXknmOyqqJdMSDz5Hl6JVQpw669dGpQSiujNSLhw1lNSqKTab30nl4e17ZAhsy60SB5vqFbTlFZj9b6ji2AYcIsXBulwdMEWtvtzKpuArlhouOp1NpIcBeGuBDoEjk4ncXV9qY0V2fwXBwIiQ0ifx03/C2PMJIixfElL1GVNfAu2KZc8DSDGyUpxmZeJVDW7BRXZ2H4dpbY/C4HcEbtPcH9io+SU9TpPVVo14zKRQsk01BF0w9mpNmeNvpB5pq6qGsJPRUh+J1VCe6XTDLbGX2bUkXXBPlgUSrjw18FbcofLEh4heW1FGEMyaJWTagmWHENFSmR2VBZQLa+iSJmPUXCt2QYvW2D7qs524ffGupkFtMlzoPUaWt9S8gexTalt3ROS9e2aLPl2R0KxFWqA94Gl20OEQ1x7xAkG8Jpgshw9IENpiDFnebadp9UiyHOqbMQzDkmXMsT1BAaDaZMFXBU50qMstFxWSxjPB4AvUIQRBCEIAEIQgAWjHFuhwcCQQQQPQretOLpamwgDjvEeR+TXI0h72G0kujUw2tcW7WSltUvY1rjAbItvvPXqrXxLRruL6bWy0uDhG4OnTBv6/NIsPg3NJDmxyI39r3F1r07diT9uvsMjY2nyKMO17wZAdo7wfUd/RKcxpMfdpAIsQd5/wA/RXSrgGUml8jzCfTfeeaqeKwrKlY6Gu0k+UEy7ewkASfQKzFqXRIU4bMnslk7ggzf37HuumcE4/DDD0KABdVNntO5drc/UwO8zrF3wfDJnquXY/CllTqFaOH6TatIgkgtu0jfVIiDPltJnsk2w3rDI4L3m+Ac4+JSLZdBcCQA/Y6mEEiYMxP6kHPIs2pyGucGHa9r2texO+xKg5nxa0sZTq1adN2n+KXAjzQJ0206YAd/uiLwtPDOYYWsHUaFVtR4Gp0ea+prS5rHXgWuIs49FUy1HEitOtORc84xQdThhJEWsf6KnsfcrXxTgKTWMq02snVOoE8gNgHEWBvyvaU6dljTRaWC7mzIc4HYSYO+x22jkuwlGERNlCnLI44fxbQwaiAe/P0+nzHUJfxRiGWcDbryv32/9hJMmpvLiarqgayBPiPaNwLhvc9QOUprj8MzSGkS8g6XFpdPwkeZ0k/ENt+0KHEZ5J+VurwL8Pi6jGu0iWkXJ+EDp3P+XFlMyehDDEknzFzpkvJcBNrNEQJgAdgva+YspMaC0vcIhohp2B2/CP5txMXVLzuliS0vFTwtcuc1gPwlpAaCTMEWJBE/RMUXZ9icIbVhdGGXY97sRWqPFtWinyhrZDC0CIgAG1pXZ+Gcz+8UGuJ87fK/1HP3F1xbKqrKjPMQ17YgQb9b8oV74KzJtOvoNm1GxMmC6fL6cx7qWqrzH8DToiEIWYAIQhAAhCEACEIQBXs8wJa7xWi2zr3jzHY2sbg73jkqvndVhd4kSSdLxsJERHqF0TE0Q9jmHZwIXM8TldSjVc2oJEX/AJmg/EDbzNEGd4turVEl7nG2msCzHYqnUJaRpubb2S+vgKI+AO2G5G8CfaZhGMY9mILZ1CNQeD8THW1fWCFLZQsYN7QImesmbWWiuEsMamV7PcjNMEzJ2jc7Ty7LZwXcOmwEH9J/qpueQaDrXEcv8ul+R1hToEkG+3fkfqD8lPmUQN/FVI1SN3agGie1g36pPwNlwY9ziBqBsfxNIkeV2435dlvx2ZtOphMtkwb/ADg7SpPCsBriJ337ei5KHp5Ah4jN8Saj8O+tU8IkHTaeUw4iRYDn+qnZZxJUoAspudBBbBcXC/Y2B7hJ8xouOIIHP/AmeCyxzWkFrTMXIuI/KeU813ZHHKBJG3OuIa0U2Uy1gcPOQ3zWdIhxkj2W7CYBlZpa6NREB5kke4vCjZzgQ1msAz5RftvHZTOH64cJJO9/3XNqUcxI4RG4Xw7qTqjamrUYjmDfmSZiNlYnDyyRImN4nmR2svHsZqJgnpfbpNrrGtUEWi24KX2c6KwToqOMx0HW/XsrBhaxhjnSWx5bxG8QeQBuoGKaHkamxaAQImP1KmYCm2TE6J+GQTHrG/smzeUQOt8L5v8AeKLST5xZw/8AL0P6ynC47l2MfRqNqNcQKZEzMBpNxHTey63gMU2rTZUb8L2hw91k31bHldEjehCFXAEIQgAQhCABL85wPisJb8YHlTBC6ngDguYYOo7EgFr26XQQNOphJ8whxA0zf59lYHYQNZqaXbgEOGlzSRImCQQYXTMXlVKo4Pcwaxs6J+YO6oHEOT4qk6WNltrghzT2e0xteCL2VyOo3YXRBZiit4+g6rNONNpJP7d1Xa2D0ksaZAE7gT1jv2TXMMVX1Br6ZoTYvMmn892rU3L61M/xKLjJ+ICWm/5hYe6vV2LHDHRkmV3HTGmBy5AJ5kFHTTH8xUHEsa9xgQBb1M3TxjNLmMFgxmo+6ZNkhGaWqu6CARcE/pbrt7q0/eGsDwReBHa/1VTp1gcQ4k7nkP2CaZthazC3yu0kwHOaWyJsTNm2uuSSbSZxvHZlmlV0bjS5u0D59klyvHOol7SDAJt3/qrNjMHUrNYA179Dg2QC5oaJEahbTKS5fR04l1JzSDJA79IPdEZLBCUkiXhs4L3DQwgRcm/v2nopFXGanudYdgIF+gFgrPgeHWgAPvHJtm+k7n2UHAcKjxnB73Fm8c/SY2SvOrFymuiuOzITE7Gwvz3I5Dkm2VMe92pjLDTZoJEx3neD2TB/DVIV/JSnt5j15BXTKcoqxHh6B3t9N1CzURS4RBTy8JFTdw9UqNLnO8PtF4/a6t3A2K0MGGcSdMlhPTct/UptSyQEfxHT2Fvqp+FwVOn8DQO/P57qjZdvWGTxLOSQhCFXJghCEACEIQAIQhAAhCEAJM44eZVEtJaeg2PaDYfoqjmDThWOpBml7oMDoQADAJEWOy6SuffaCSMQw9aY+jnT+oStRc669y5HaepWT29EbJctDBqe1s7mw9f3+qmYamA5zyWj10iyT5aLJnllLXiKTN/NJ9G+Y/oqa185Prv7j56VQ9+vsIMbhzVxjbElhmSASJuNgnOY0adSAXtJHeT89twtf2kyzFNcCRqpjtdrnf2SHLrqzdrWp4S6FQ0v+PLfZbNbRDNQk+WJm+0QPUKO7hHEPe1zmRB31MgDrAd/daeGKGvF028my/8A63H1hdNTdPqJNN4EXUrKQnwGRhv+odR6bBTBldEGdA+qmITXJsgopGFOmG2aAPQQs0IUSQIQhAAhCEACEIQAIQhAAhCEACEIQB45wAJJgC5J2CpP2kUQadLEAgtaXNLpEQ4SDO0eU37q7OEiDcFce+0qjRpYgUKQLKZYXVw0kyXnyeUyLBpJAGzgo2VK2DiOoltmmhY7P202HQ4FxALeYvsZ2g35rGtnWI0vc0eGSzTImYdBOh4O5AIkGwceYlV3MGjDAGlVL9YNzBJvtIgBv907rPhgEOBJgMLg4k8ybfTZW9FoqIVxmln3y++CV1s5zaZHzbiSq4U24h5qeHq0vd8Z1aZYTsQ0i3O63Uc1axoIlxcJAbc7f3UXMSXODnEt0z5fXdw3BBsErxT6TaeukIM/hJ6E3n4V3UaSidkG08t+3RGFs1Fx+CwYDN8U2ajXaCWOaXtAmDaIIkOmNh0KmZHx3isCR4niYik7dry5zg6BApvMkCLwQRvskuCfNFs6dTmtgCbkjd3p06or0KlZwHh1HuaJDWgukSAT5YMi3m78ldVdUcxwkhT3NZO98PZuzGYaliKdm1G6okEtOzmmOYIIPcJitGBoNp02MYCGta1rQZJAAAAJNyY63W9ZMsZ4OAhCFwAQhCABCEIAEIQgAQhCABCEIAEIQgAXzrxxji/MMW/UC01IB1DZrWsjrbSvopaDg6ZJJpsk7nSJ/RMrs2POCUZYeT5VfiqZsajP+102w2ZydWprjyMm3oAF9Ltw7Bs1o9gswE96rKxj+Tqnh5PmbGvq1rE/IOt8gkzcsxDSQKVY8vLSqkH3Dbr6zQoO/wCxxyyfL+AweMb8OFxHK/gVjbYAeXZN8rwuY08RSxDcNiy6m9rv9CsJH4m3bYObLfdfRKEfqH8Bu4wacFXNSmx5Y5hc0OLHWc2ROl3cbLchCrkQ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MSEhUTEhMVFhUWGRgXGRgYGRcYGhsbHRgYGBgZGhgZHSggGholGxsYITEhJSorLi4uGh8zODMtNygtLisBCgoKDg0OGxAQGzUiICY3Mi01Ly0tLS8rNTIvLi0vNS0tLy8tLS0vLTAvMC01Ly0rLS8tLS0vLS0tLy0tLS0tLf/AABEIAQsAvQMBIgACEQEDEQH/xAAcAAACAgMBAQAAAAAAAAAAAAAABQQGAgMHAQj/xAA8EAABAwIEBAQDBgUEAgMAAAABAAIRAyEEBRIxBkFRYRMicYEykaEHFEJSscEjYtHh8DNygpLC8RUksv/EABsBAAIDAQEBAAAAAAAAAAAAAAADAgQFAQYH/8QALhEAAgIBBAAFAwQCAwEAAAAAAAECAxEEEiExBRMiQVEyYXEUkaHwI+FCsfEz/9oADAMBAAIRAxEAPwDuKEIQAIQhAAhCEACEIQAIWqviGsEvcAO6R43iymydDH1O4GlvzP8ARJt1NVX1ySJRhKXSLChc4xv2h4hp8mGZHdzif0C1M+1FzmOAw4FUci63r/ZJWupaynkZ+ns+DpiFxMfali3P0ktb2DAf7qz5LxniKnxFrv8AjChd4hVV9af7HVp5tZOioSbCZ80/6jS09RcJrQrteJaQR2T6NXTev8cs/wDf7CnFrs2IQhWCIIQhAAhCEACEIQAIQhAAhCEACEIQAJdm2ZiiLXcdgpeMrimwuPIKmNe6rUL3FY/i3iL00NkPqf8AA2qvdy+iQWOqnVVMnpyC9fQHRb2mLBegLysn5nMnl/I/JXM0y0O3aT6SufZ5gPBeHskEGbkroPEHEIpAtpAvd15fPmqLmGIxVS9QNvs0D6SrugjZCWc+n7vstVuTjyhBjhtWp/A43H5XcwVZeHcVMee/ZK6eCJBY6mIcbwXC4HqtuX5VUYfI4g8putK91zr2t9dfgmotPJ1fBE6RN7LxxfTOqm4tP0PqFR8BmuNpnTIdH4XDl2KseBzwVBD2Fjtj0n9lg2VWUrdF9e6ZXdck84LtkudtreV3lqDdvXuE3XNqzTIc0w4XBCufDma/eKUn422cP3XpvCfE/wBQvLs+pfyVrqdq3LobIQhbZXBCEIAEIQgAQhCABCEIAEIUbMcWKVNzzy27nkFyUlFNsEsiLijHyRSbyu7+iX4UwFA1F7i927jJUzDGSvnniOqeovdn7fg0HDbFImB0BYvGoR13WL7obUVRWc/YgQq2WMPLZeVMpYRtyge+6nF9pWNKqCJC7vfyT3z+RI7KWgG2xlYYbBDVMc/1Thzp1fJaMM4OB7H91LzJNMcrZYZk7LWyHAKQcGz8o7rN1QALDxwYK5uEbpMhYqjouNv0XvD2M8HE3+F9it9Wq0jSeYSyoPhPMJ+mudVinHtDorfFxZ05CW5FjhVpDq2xTJfQqrY2wU49My2sPDBCEJhwEIQgAQhCABCFEx2Y06Il7o7c1Cc4wjuk8I6k3wiWqpxJivEcGA+Vv1K043itrnaQ4gdA0kn5XKwrYinpBGsf76bm/qvO+J+IedB109e7+fwWqqpQknJC7EeQLLAYpsElwUHF4xjnX263kd1Gpw5xa0RHP+q875GVyX9m6OGWJ+Jbp33SqhjomUY/HsoUJL2uJMBoAmfYqu/enWEXNz2HIeqlVpHJZ9iNcI8os336Wn0XlLGaWgdVWXYo/QrPE4hx0x0TP0fsM2RHzcfY9zKg4THaXOvYvISapVeG2BUfwKpYxwa743k+kCFZr0SafJ3CXsXP775T6KFTxk0wQdiQk9atU0wGuvbYrHAtqaSC1287HulR0mI5Dak+ETK+Y3Bnkp2FxQewHqqjjw8EC8hWfI6AZg2GrSrarnUBaOXOforFuliq012R3JPDQ54bzbwq2k/C5dEY4EAjYrkwLKkaZkc1cclzrw2hlWY6rQ8M10an5VjwinqqOd0S1IWFGs141NIIPMLNekTTWUUAQhC6AIQtOLxLabS52w+p6DuuSkorL6BLJpzbHCjTLzvy7nkFS85xLjTtLqr9gLkz0nl3U/HY37ydFQOaw7QRv7THuoObDwX0KVL/AFCDc8mki5Pcj6LyfiGr/U2ej6Y/3JoU17cJ9i/DgYYtNRp17ki5n22HZe43PX4jytYGNG03ce8CwHutmd5e9hbqeXE3M7ew6JPhfMSL6B+XefU/ss9Zw8l2MIySn2zB+CLrE3O0CZTzJcla5rtZMCwg7nv27LZ4bWU/4jHCDLHbEW3n5pZVzdwENs0GZmSST127rinKXCOSlOfEeDDE4anTrOFSAGxtCyyzACuC6NLJPq5S8ZmzH0HNqUgHRLXC4P7gphw/X10mlXdPXGTWTicsZZiMkotu4CAOew7pTW4oyuk/Qa1LUDHUD/ltHdOOKMFUr4WrSpEB7mkCf02XDcFw1Vo1h41EPDdQLHaxLrhrrDztBg6ZvEEiZWxRpaZJymxUp2N4id2wvgVGB9PQ5jhILYII9VJhsbBVfgvKThaNKm12rVTL6mmSxlQvJDQ7YnQ4A6bTTnmrEWFRnTGEmkTh6lk05nmlDDU/ErPaxg5n9AOZ7JFhePMvqvawVD5iQCWODSRFtREcx81XvtQybFYmpT8NhNFjZ2cRqJvOiXC0X9VCw2S1q1KrQbh9DalbDOaNJYyi2kH63Nc9oc55Dms1ES4NJcZibEKKnFOT5Fy8xP0rgueZ4EuqF1MNgCTafdFPiJ+nwqlMGIgtkD5G4PomDMBTJAOubNlry02sDZV/E0iKzqZJ1A7wJIHcWJ2v815ycszkn7D0ozeH7E52EfLa1NoifMBYx1A6jspuMxbRocIh426g7FFTLXMw/iU3lrgJIPP23Cl4MUquGp1tElo0x0cLER6zCQ4uSUhTks579iRwVmh8V1ImxuOxV3VAyzEtpVmuc1o2uJmP3V+aZEhen8Iu30uPwUtWvXnHZ6hCFrFUEg4qxAa1oPXb26J842VSr1A+oe8ku7C0eqyvF9T5VO1f8h+njmWfgV0sza34ha8R9CleOxZdXFXVJAiR0BkR9UyNShUxBYRLB5ZnnaT3E29ipNbLA8O+7w1gFnQCfruvKqLWTUUoReWuzRis0OKYKVJp1cyUqp4TQSz8X0t+/Ja/EqU6rSHOMG8QD8rSn+WgvquqNMWFuR6+i7Lr8nf/AJrC6IHEuY66TW6iDABaLSpbcFRdhgIggQL36we8815xXXpVA1lSl5gQQbggjYhwusszyip4FN7DDmySAYJBG09RA+qntz9Lzj3x+BSeIx9uSuDAmo4UmkuP7KwZdRdh4pvbpHI8ltySs2i5hkOc/wCKRBHvNwtnEWPbVa0tIjeQn1WxhHc5c/BKVsnPbjgyxeIIMDZR24pyxwuPpVT4fiNNQRLZv8lLbgoWsuUn8jYTrxgl0KkiVCqUK5Jiq0DkNHK28uud+i2vw5F2vc10RyI+RCqWNy3HOrA+PWifwmkxnvcuj0CZFZ98Ea4KTfKX5LTXqFoF5PNQ3VjMypJw9OmCXE6jEucSSSBbew9AqjxPnRZFKmDqeN/6d1HhvAytxwWpr2tbNWZIlo5Qbj9VFr5BqHitedY819j/AHWjCZga2HpB7T4gAa4egjUB0Iv6krzFYqsKTm9oEGD79FhTWLXj7/yVkpp5XDMMwzp9SmKRpmRzGy0ZPmAot0352OxJmT2uSteS4AvLQXvBFzDj367qwVBTw4IrNDjHlcRPpdclj6f79icnCPoSE1Zz6sQDb9F0fI8TrosvcAA+oVAybHNdqY9vdjhb/cPY39D2Vp4UxZc5wIvF/UFaPhVrrv2ezK2qTccY6LMhCF6kzjwhU3OWeHVNiAfkrmkfFtEOo7XkCeioeI0K2lt+3JY008Tx8lcwWTUzSD3d5jcHv2RUzxtNjaVIAkCC5xta2w3O6jZdiNJ0NMkkyy5tHxdAlVHBCrWLHENmSPNptP1C8jH6maahub8x8I9GNh2p1wXCSNhvJ9PRWDMmjDaH0/MXC+/0g7fNQc2yylQp7yP1Kwo1PHptgHW02dy0jYDpA5qfpSaa+wSaniS6MquZDEOAeHNG0lpbfpJG6e4RlQNDXYhrmctTYcPfmozoqCmx7SHamxPwk8u0FScdTeJc1oIp2NMgXEAk9nAXibxFle8P0M9SpOLx7c5/0VL7VFJJCjMwWuIYJJG4bce4/olLcC57HX0neJvuTaOVvqrrgc2pvAYKYE8hAHst9XK6bjPhiY/zZbmk8Gqoe631P+P9lK3W2Sjshx8/JzHD8IeK8k1NEXEyHTzvz9QVYck4exTaes4qoATDGuh5P/YEqzVsC8MdrDNHKxnpEcz3St9Os1nitruaW7BwkRcGGvtMkEkcvRbU9s1ykU690X6Xg21MsrM1f/Z1aYDpY3c+iiM8Q1A0vaASQHafQA78/wB1rfi8QWPFQ0263anm4IAI03IABPT680qzjiPDUnCg4VCwQTVa3yNcHRd28j+SY6hK/SVP/jn8FmNl/PqJmdcFnEfxH1n6mO0mTZvQhu0bKHheHxpbUf5ngaRzvMEie1/dPMkq0qtEObifEY8kTqHmAOmDHxAQnGEoUaXl8USb32C5bRXZDY1x9hUbZwluT5E2S5W6m7VUtyAuSO5tYKXxO2kyg6qPiG0cybAR3WrO69VlQhh1CBbedVrR3t/7STNcXXLGNqUSBN4aTqAsJgbgysXWeH06elyiv37L1F1l1q3C2hjXMdqDtBI6A/Qp3g80biSxtVjXFp3ixtG3LdZU8uoPp+cQY2IuPUbhKMlaPGPhm12ttA/yV5t4cW1wzSlsmm12htnDabHs0kaoMj1sP3Vr4TwRZT1O3cqPiaTtXmY5pHMkGTO4I5Lp2XEmlTnfS39FseD1xlNyfaKWpbUEiQhCF6IogtGOwwqMcw8xb15LehclFSWGdTw8ooBe+kIsCTF7W/y6j5rkURVY+CBOoRMqzcUZQ11N1RjJqD125wP82VOpVGhwkODLapmB1svI63SPT2cdGpTZuW5GGXYyu0F9RhDNg8x578m9Im/orFWzek9rGUW6qj7AQYaOZdyCzrluJpgRpp9eft0SLNawwzopmdh1gczCRBOUttaznj/wG4zfPDX95F/GXEraFYUWsDmsa0udJs43sJjZbso4xpValDDuMVC3yve6C6x0wQCBUuJkgGNzsqvj8na9xq1qoLqkugECLkQRy226QqzmtBrIeyo06TpFxq6gwDO1l9B0vh9VNKUUlLCy/uUrOeGzrueMpUf4moMqAg+XVpMQdL2ciJHuJtZM28VlzGhogxclcu4GzzDnxGZg8kk6qdR0kCxtUtJaDBDhe97ARe8PWZiWam6TRB0sJcB5QTJD2aoIbDoNwCJumNJcSWSpOEnx0WnLqdZ8ONQweYNvZR8dhNRc10mxvUfDLiCS3nb6FK+HM+pUi6j4jnsaSGud8XOzurhHxbkb3hM8VmFNxmnGswNRvbsOqXiW7orzjGKXJzPMMhDajqQq1KutoewaqjvLJFNpB+ItAAtIG3JQ8M1jcU1jnvD6lJpFMyaZcy20QHaS7eBc9YN9znLiS2s0OBpkmXOGpwMmpYbR8Y/5qs5m7wsQNJBMjS4dBsbj0VuL3LCL9MlKCZZuEKbWUQ1ltRe8AFouarzAY7f22VjzWjTFB1RzYLWkk9IFzHpJhJMlpzTA80u1FwDQWk+LUN/yn06qFnuZVWg03zBsR22P0SHBynwUbJJWNS+TXk+b0mahWnXAlrjyu4NuQIEyffot2M4ta50MJcx1PyiIIOr4p6RttyUPiHG4U0KlRxaHsBgbzsA3tM849DqVa4NxzK+K0kP8LQ+xFhsRLxv05b9lX1tcZaW2TXs+/wAFzTpJrPKHuMwGIeW1HXomDInWDadXUb37pnSoYejSIa7zbtjcSmGLxfg09Ih7DbTzj90iwmBq1XQGSXEXi4H+c14FRlZiKNTzMx54QxyOgcRVZMloI1em66Mo+Awwp02MH4QB/X6qQvWaPSrTwx7szbJubBCEK2LBCEIAFDflVEkk0mSewUxCjKMZdrJ1NroqfEWVNoUalZji1jGlxaDvHIW5n0XL80zh2gwNOp2rW6ztthJj6cgu646uynTe+pGgAl07R0jnO0L51znLagrPqtpaqRc4tDTqDWydIjcQI67bqx4dpaK5ynGOH8jYzk++TcyhRc1rnOL5BLiQ7ymSIJdANoNp3S/PGUaR006Ttf8ANb6bqTQpFzNVSpPTmAOzRuTsFKcGUoqVAXPddtw51jEvM+W42N1sE8lSrteZc/8AhtHbfsJ6phlOfHDOa7WQxgAqUmlzfFa4gcrOc34hP5V1Bn2ejEYepWx9U0XAOLILXNphsnxHnZ077i3O9qbw1wYaz2vrsH3YgFli3xRcte4kksaQNWmdRE7C6qyug8i3h8Fu4TyyhiB4zTqpvbDXxpkgxq0zIh0y28bJpw5gB4xZVdDmnbr3Hbb5qK7ACgwU8P8Aw2uJcxggAeYkua1okNknzE7aR5iATv8A/jMQ8sBcdZIuRcNBknfyjkEqMm08so3KK7WcD/MaMXLWBoi+lzjpkapOzQRIK5dmD3XrzDhUDWjs3nPWYKuWKNUHEFrzpYNLJv5okm+9+Swy1lZznay0w1xvTYbhgPMfmKZV6FkjXqFFtYfJG4PzQ1H1aTi7U17TOpwkPEi4nUQWvsfzBWXOMXQJaHQ4gE8pJERP+cgq7RqVfE8Os6abpadAbTs8BzHDQBJG10VMrgGblph42DhyeOhjooygnLORcr8ybSE/2g4fD06VNtNodUrVSLG7WtdqeXAm8w0bDmovDTAwna5FuST5zlz6FfVrdUYRFPUZ0D8gGzY3tussi8TxpIJHPoE/bGNL3vj7mlT6ktp2zKMBhnw9tMBwiWybdwJ2T1cqw2fPo1aTzZgcA4AanFps4b9L+y6Hgc+w1YxTrNJOwMtJ9A4AlYUfJT/x4X8E7Kpx+oZIQhNEghCEACEIQAIQhAFG+0DNSSMK0EizqnQ8w0+3m+SqzoY0kbAKw5zlZdiarm1JveRbrEjpt7Kv5rh3tcGwSTYAX1TYAdTKuaW+mXoi+fcteW4xTFmXcOVMZiSMOWshs1HEENE+n4j9YPRX/KeCcNhAK2Je13hDVLobTbF9RBNz3JjsnnD2WMweGAeWtMa6ryQBMSZd+Vu3oFx/7VuOvvbjhqE+Aw3N263g7kEToF4B535BSdk7ZbYvERDk28I8+0v7Q3Y1wwuDJFDUAXCQ6q6YaIIsyYIHO3SE3NPE4IspkhzWC5vYDyQTAJaNoNiAByVQ+zjKadbFM8QCwe5g5veGy0XIuLuEfl5rpvEVIeHUYJsKTRfdusggTvFpIMW9lNxUGoJf1kJxwjPhmuI8SqdVV5JJMdbewFh0HISVa8M2zqn4iIHpeAq3k+XWE3KtLCGNAKRc1ngrVty5YizDB6aAHMmXe+6zyvD+QuO5bUn/AJOlNsXQ8RkL1lMMAHRR8zjBzyvVkUPyhtRrD0aGn22WdDL9L73BGk+idUmgbbG68DQo+a+ifkLsoXFHD4gg/Dv3HcKu4Cn4Ya2DJ+p5ldI4pbNOQqfhMI6oHQ74YMHrB29YI+SNSpXaf8DNJcqLtnszB2H1ESLhS24JjoBAuQJNgJIEnso5qgSXugixbsQdoI5KJVxrqh0Uwb+6wunyb+G1wdQyTLTQZpLp2sJgR0k/0TJJeFMJWpUQ2q4OFtEGYHSY22hOlqw+lcYMaf1PnIIQhSIAhCEAC0Y7ECnTc8/hBPvyHzW9K+Jp+7VI6D/9BQsbUG0TrSlNJldwRkXuTcnvzU3KsvpVK4dUkvpw+mJIFpDiQDDokb9iqXjOJGYe0Fx2tyWOa5o+phGuaXNe8mCCWnTNxIOxFiFnaTT3RlCco4UnhP8AJp3JNSSYs+1zi91eqcNRefApmHgWD3je83aNgNpBN7RzQAkmNvXknmOyqqJdMSDz5Hl6JVQpw669dGpQSiujNSLhw1lNSqKTab30nl4e17ZAhsy60SB5vqFbTlFZj9b6ji2AYcIsXBulwdMEWtvtzKpuArlhouOp1NpIcBeGuBDoEjk4ncXV9qY0V2fwXBwIiQ0ifx03/C2PMJIixfElL1GVNfAu2KZc8DSDGyUpxmZeJVDW7BRXZ2H4dpbY/C4HcEbtPcH9io+SU9TpPVVo14zKRQsk01BF0w9mpNmeNvpB5pq6qGsJPRUh+J1VCe6XTDLbGX2bUkXXBPlgUSrjw18FbcofLEh4heW1FGEMyaJWTagmWHENFSmR2VBZQLa+iSJmPUXCt2QYvW2D7qs524ffGupkFtMlzoPUaWt9S8gexTalt3ROS9e2aLPl2R0KxFWqA94Gl20OEQ1x7xAkG8Jpgshw9IENpiDFnebadp9UiyHOqbMQzDkmXMsT1BAaDaZMFXBU50qMstFxWSxjPB4AvUIQRBCEIAEIQgAWjHFuhwcCQQQQPQretOLpamwgDjvEeR+TXI0h72G0kujUw2tcW7WSltUvY1rjAbItvvPXqrXxLRruL6bWy0uDhG4OnTBv6/NIsPg3NJDmxyI39r3F1r07diT9uvsMjY2nyKMO17wZAdo7wfUd/RKcxpMfdpAIsQd5/wA/RXSrgGUml8jzCfTfeeaqeKwrKlY6Gu0k+UEy7ewkASfQKzFqXRIU4bMnslk7ggzf37HuumcE4/DDD0KABdVNntO5drc/UwO8zrF3wfDJnquXY/CllTqFaOH6TatIgkgtu0jfVIiDPltJnsk2w3rDI4L3m+Ac4+JSLZdBcCQA/Y6mEEiYMxP6kHPIs2pyGucGHa9r2texO+xKg5nxa0sZTq1adN2n+KXAjzQJ0206YAd/uiLwtPDOYYWsHUaFVtR4Gp0ea+prS5rHXgWuIs49FUy1HEitOtORc84xQdThhJEWsf6KnsfcrXxTgKTWMq02snVOoE8gNgHEWBvyvaU6dljTRaWC7mzIc4HYSYO+x22jkuwlGERNlCnLI44fxbQwaiAe/P0+nzHUJfxRiGWcDbryv32/9hJMmpvLiarqgayBPiPaNwLhvc9QOUprj8MzSGkS8g6XFpdPwkeZ0k/ENt+0KHEZ5J+VurwL8Pi6jGu0iWkXJ+EDp3P+XFlMyehDDEknzFzpkvJcBNrNEQJgAdgva+YspMaC0vcIhohp2B2/CP5txMXVLzuliS0vFTwtcuc1gPwlpAaCTMEWJBE/RMUXZ9icIbVhdGGXY97sRWqPFtWinyhrZDC0CIgAG1pXZ+Gcz+8UGuJ87fK/1HP3F1xbKqrKjPMQ17YgQb9b8oV74KzJtOvoNm1GxMmC6fL6cx7qWqrzH8DToiEIWYAIQhAAhCEACEIQBXs8wJa7xWi2zr3jzHY2sbg73jkqvndVhd4kSSdLxsJERHqF0TE0Q9jmHZwIXM8TldSjVc2oJEX/AJmg/EDbzNEGd4turVEl7nG2msCzHYqnUJaRpubb2S+vgKI+AO2G5G8CfaZhGMY9mILZ1CNQeD8THW1fWCFLZQsYN7QImesmbWWiuEsMamV7PcjNMEzJ2jc7Ty7LZwXcOmwEH9J/qpueQaDrXEcv8ul+R1hToEkG+3fkfqD8lPmUQN/FVI1SN3agGie1g36pPwNlwY9ziBqBsfxNIkeV2435dlvx2ZtOphMtkwb/ADg7SpPCsBriJ337ei5KHp5Ah4jN8Saj8O+tU8IkHTaeUw4iRYDn+qnZZxJUoAspudBBbBcXC/Y2B7hJ8xouOIIHP/AmeCyxzWkFrTMXIuI/KeU813ZHHKBJG3OuIa0U2Uy1gcPOQ3zWdIhxkj2W7CYBlZpa6NREB5kke4vCjZzgQ1msAz5RftvHZTOH64cJJO9/3XNqUcxI4RG4Xw7qTqjamrUYjmDfmSZiNlYnDyyRImN4nmR2svHsZqJgnpfbpNrrGtUEWi24KX2c6KwToqOMx0HW/XsrBhaxhjnSWx5bxG8QeQBuoGKaHkamxaAQImP1KmYCm2TE6J+GQTHrG/smzeUQOt8L5v8AeKLST5xZw/8AL0P6ynC47l2MfRqNqNcQKZEzMBpNxHTey63gMU2rTZUb8L2hw91k31bHldEjehCFXAEIQgAQhCABL85wPisJb8YHlTBC6ngDguYYOo7EgFr26XQQNOphJ8whxA0zf59lYHYQNZqaXbgEOGlzSRImCQQYXTMXlVKo4Pcwaxs6J+YO6oHEOT4qk6WNltrghzT2e0xteCL2VyOo3YXRBZiit4+g6rNONNpJP7d1Xa2D0ksaZAE7gT1jv2TXMMVX1Br6ZoTYvMmn892rU3L61M/xKLjJ+ICWm/5hYe6vV2LHDHRkmV3HTGmBy5AJ5kFHTTH8xUHEsa9xgQBb1M3TxjNLmMFgxmo+6ZNkhGaWqu6CARcE/pbrt7q0/eGsDwReBHa/1VTp1gcQ4k7nkP2CaZthazC3yu0kwHOaWyJsTNm2uuSSbSZxvHZlmlV0bjS5u0D59klyvHOol7SDAJt3/qrNjMHUrNYA179Dg2QC5oaJEahbTKS5fR04l1JzSDJA79IPdEZLBCUkiXhs4L3DQwgRcm/v2nopFXGanudYdgIF+gFgrPgeHWgAPvHJtm+k7n2UHAcKjxnB73Fm8c/SY2SvOrFymuiuOzITE7Gwvz3I5Dkm2VMe92pjLDTZoJEx3neD2TB/DVIV/JSnt5j15BXTKcoqxHh6B3t9N1CzURS4RBTy8JFTdw9UqNLnO8PtF4/a6t3A2K0MGGcSdMlhPTct/UptSyQEfxHT2Fvqp+FwVOn8DQO/P57qjZdvWGTxLOSQhCFXJghCEACEIQAIQhAAhCEAJM44eZVEtJaeg2PaDYfoqjmDThWOpBml7oMDoQADAJEWOy6SuffaCSMQw9aY+jnT+oStRc669y5HaepWT29EbJctDBqe1s7mw9f3+qmYamA5zyWj10iyT5aLJnllLXiKTN/NJ9G+Y/oqa185Prv7j56VQ9+vsIMbhzVxjbElhmSASJuNgnOY0adSAXtJHeT89twtf2kyzFNcCRqpjtdrnf2SHLrqzdrWp4S6FQ0v+PLfZbNbRDNQk+WJm+0QPUKO7hHEPe1zmRB31MgDrAd/daeGKGvF028my/8A63H1hdNTdPqJNN4EXUrKQnwGRhv+odR6bBTBldEGdA+qmITXJsgopGFOmG2aAPQQs0IUSQIQhAAhCEACEIQAIQhAAhCEACEIQB45wAJJgC5J2CpP2kUQadLEAgtaXNLpEQ4SDO0eU37q7OEiDcFce+0qjRpYgUKQLKZYXVw0kyXnyeUyLBpJAGzgo2VK2DiOoltmmhY7P202HQ4FxALeYvsZ2g35rGtnWI0vc0eGSzTImYdBOh4O5AIkGwceYlV3MGjDAGlVL9YNzBJvtIgBv907rPhgEOBJgMLg4k8ybfTZW9FoqIVxmln3y++CV1s5zaZHzbiSq4U24h5qeHq0vd8Z1aZYTsQ0i3O63Uc1axoIlxcJAbc7f3UXMSXODnEt0z5fXdw3BBsErxT6TaeukIM/hJ6E3n4V3UaSidkG08t+3RGFs1Fx+CwYDN8U2ajXaCWOaXtAmDaIIkOmNh0KmZHx3isCR4niYik7dry5zg6BApvMkCLwQRvskuCfNFs6dTmtgCbkjd3p06or0KlZwHh1HuaJDWgukSAT5YMi3m78ldVdUcxwkhT3NZO98PZuzGYaliKdm1G6okEtOzmmOYIIPcJitGBoNp02MYCGta1rQZJAAAAJNyY63W9ZMsZ4OAhCFwAQhCABCEIAEIQgAQhCABCEIAEIQgAXzrxxji/MMW/UC01IB1DZrWsjrbSvopaDg6ZJJpsk7nSJ/RMrs2POCUZYeT5VfiqZsajP+102w2ZydWprjyMm3oAF9Ltw7Bs1o9gswE96rKxj+Tqnh5PmbGvq1rE/IOt8gkzcsxDSQKVY8vLSqkH3Dbr6zQoO/wCxxyyfL+AweMb8OFxHK/gVjbYAeXZN8rwuY08RSxDcNiy6m9rv9CsJH4m3bYObLfdfRKEfqH8Bu4wacFXNSmx5Y5hc0OLHWc2ROl3cbLchCrkQ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Наталья\Desktop\конкурс\DSC01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071966" cy="5428381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конкурс\DSC0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483" y="1214422"/>
            <a:ext cx="4054079" cy="54045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6429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528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конкурс\DSC0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537073" cy="3403373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конкурс\DSC0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476034" cy="3357586"/>
          </a:xfrm>
          <a:prstGeom prst="rect">
            <a:avLst/>
          </a:prstGeom>
          <a:noFill/>
        </p:spPr>
      </p:pic>
      <p:pic>
        <p:nvPicPr>
          <p:cNvPr id="6" name="Picture 6" descr="http://www.arinasorokina.ru/wp-content/uploads/2012/05/clipart-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428760" cy="2013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285728"/>
            <a:ext cx="77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Поезд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2000240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Звуковая улица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конкурс\675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86863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5929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pPr algn="ctr"/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«Что самое главное в моей жизни?</a:t>
            </a:r>
          </a:p>
          <a:p>
            <a:pPr algn="ctr"/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Без раздумий отвечаю: </a:t>
            </a:r>
          </a:p>
          <a:p>
            <a:pPr algn="ctr"/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Любовь к детям.»</a:t>
            </a:r>
          </a:p>
          <a:p>
            <a:pPr algn="ctr"/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9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кабинет учителя-логопеда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Наталья\Desktop\конкурс\DSC01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714776" cy="4952207"/>
          </a:xfrm>
          <a:prstGeom prst="rect">
            <a:avLst/>
          </a:prstGeom>
          <a:noFill/>
        </p:spPr>
      </p:pic>
      <p:pic>
        <p:nvPicPr>
          <p:cNvPr id="5129" name="Picture 9" descr="C:\Users\Наталья\Desktop\конкурс\DSC01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357298"/>
            <a:ext cx="4460886" cy="3346224"/>
          </a:xfrm>
          <a:prstGeom prst="rect">
            <a:avLst/>
          </a:prstGeom>
          <a:noFill/>
        </p:spPr>
      </p:pic>
      <p:pic>
        <p:nvPicPr>
          <p:cNvPr id="5133" name="Picture 13" descr="http://img-fotki.yandex.ru/get/9066/16969765.197/0_7d983_8ff05cc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929198"/>
            <a:ext cx="1714512" cy="1694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83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Наталья\Desktop\конкурс\DSC01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6380727" cy="4786346"/>
          </a:xfrm>
          <a:prstGeom prst="rect">
            <a:avLst/>
          </a:prstGeom>
          <a:noFill/>
        </p:spPr>
      </p:pic>
      <p:pic>
        <p:nvPicPr>
          <p:cNvPr id="4" name="Picture 9" descr="http://img1.liveinternet.ru/images/attach/c/10/110/150/110150141_007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29100"/>
            <a:ext cx="3533775" cy="2628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22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для индивидуальной работы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Наталья\Desktop\конкурс\DSC01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3802045" cy="5068546"/>
          </a:xfrm>
          <a:prstGeom prst="rect">
            <a:avLst/>
          </a:prstGeom>
          <a:noFill/>
        </p:spPr>
      </p:pic>
      <p:pic>
        <p:nvPicPr>
          <p:cNvPr id="61443" name="Picture 3" descr="C:\Users\Наталья\Desktop\конкурс\DSC01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4000528" cy="3000898"/>
          </a:xfrm>
          <a:prstGeom prst="rect">
            <a:avLst/>
          </a:prstGeom>
          <a:noFill/>
        </p:spPr>
      </p:pic>
      <p:pic>
        <p:nvPicPr>
          <p:cNvPr id="7" name="muzyka_iz_filma_Usatyj_nyan_-_Bez_nazvaniya_(iPlayer.fm)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974" y="4143380"/>
            <a:ext cx="304800" cy="304800"/>
          </a:xfrm>
          <a:prstGeom prst="rect">
            <a:avLst/>
          </a:prstGeom>
        </p:spPr>
      </p:pic>
      <p:pic>
        <p:nvPicPr>
          <p:cNvPr id="12296" name="Picture 8" descr="https://img-fotki.yandex.ru/get/3300/200418627.12d/0_1608f0_d5ee7d71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995452"/>
            <a:ext cx="3143272" cy="28625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17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Дидактическое и методическое оснащение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Наталья\Desktop\конкурс\DSC0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22" y="1357298"/>
            <a:ext cx="3840215" cy="5119431"/>
          </a:xfrm>
          <a:prstGeom prst="rect">
            <a:avLst/>
          </a:prstGeom>
          <a:noFill/>
        </p:spPr>
      </p:pic>
      <p:pic>
        <p:nvPicPr>
          <p:cNvPr id="63491" name="Picture 3" descr="C:\Users\Наталья\Desktop\конкурс\DSC01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696925" cy="4928411"/>
          </a:xfrm>
          <a:prstGeom prst="rect">
            <a:avLst/>
          </a:prstGeom>
          <a:noFill/>
        </p:spPr>
      </p:pic>
      <p:pic>
        <p:nvPicPr>
          <p:cNvPr id="63493" name="Picture 5" descr="https://img-fotki.yandex.ru/get/6611/36014149.ed/0_76364_9388f4fe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1285874" cy="1285874"/>
          </a:xfrm>
          <a:prstGeom prst="rect">
            <a:avLst/>
          </a:prstGeom>
          <a:noFill/>
        </p:spPr>
      </p:pic>
      <p:pic>
        <p:nvPicPr>
          <p:cNvPr id="63495" name="Picture 7" descr="https://img-fotki.yandex.ru/get/6611/36014149.ed/0_76364_9388f4fe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714992"/>
            <a:ext cx="1143008" cy="11430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для развития мелкой моторики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Наталья\Desktop\конкурс\DSC01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5785679" cy="50179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414338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Световой стол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9" name="Picture 7" descr="http://img-fotki.yandex.ru/get/6604/16969765.37/0_6860e_eaaffea9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657506" cy="27117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9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:\Users\Наталья\Desktop\конкурс\DSC01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6929486" cy="5197983"/>
          </a:xfrm>
          <a:prstGeom prst="rect">
            <a:avLst/>
          </a:prstGeom>
          <a:noFill/>
        </p:spPr>
      </p:pic>
      <p:pic>
        <p:nvPicPr>
          <p:cNvPr id="65540" name="Picture 4" descr="http://img1.liveinternet.ru/images/attach/c/8/101/679/101679377_0_8811d_fde071f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0"/>
            <a:ext cx="1785950" cy="1785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0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  Игры с песком и водой.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Users\Наталья\Desktop\конкурс\DSC0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215238" cy="5412333"/>
          </a:xfrm>
          <a:prstGeom prst="rect">
            <a:avLst/>
          </a:prstGeom>
          <a:noFill/>
        </p:spPr>
      </p:pic>
      <p:pic>
        <p:nvPicPr>
          <p:cNvPr id="66564" name="Picture 4" descr="https://img-fotki.yandex.ru/get/3306/200418627.8e/0_122507_7fa1115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496"/>
            <a:ext cx="2428892" cy="27932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7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Кинетический песок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3" descr="C:\Users\Наталья\Desktop\конкурс\DSC0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096288" cy="307273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14" t="5377" r="6197" b="3240"/>
          <a:stretch/>
        </p:blipFill>
        <p:spPr>
          <a:xfrm>
            <a:off x="4143372" y="4286256"/>
            <a:ext cx="4884004" cy="2463537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36"/>
          <a:stretch/>
        </p:blipFill>
        <p:spPr>
          <a:xfrm rot="10800000" flipV="1">
            <a:off x="4786314" y="1285860"/>
            <a:ext cx="3574522" cy="2865000"/>
          </a:xfr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37" t="64822" r="37819" b="5787"/>
          <a:stretch/>
        </p:blipFill>
        <p:spPr>
          <a:xfrm>
            <a:off x="142843" y="4500570"/>
            <a:ext cx="3714777" cy="214314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advClick="0" advTm="589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89</Words>
  <Application>Microsoft Office PowerPoint</Application>
  <PresentationFormat>Экран (4:3)</PresentationFormat>
  <Paragraphs>29</Paragraphs>
  <Slides>13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Добро пожаловать в кабинет учителя-логопеда</vt:lpstr>
      <vt:lpstr>Слайд 3</vt:lpstr>
      <vt:lpstr>Зона для индивидуальной работы</vt:lpstr>
      <vt:lpstr>Дидактическое и методическое оснащение</vt:lpstr>
      <vt:lpstr>Игры для развития мелкой моторики</vt:lpstr>
      <vt:lpstr>Театрализованная деятельность</vt:lpstr>
      <vt:lpstr>Развитие мелкой моторики.  Игры с песком и водой.</vt:lpstr>
      <vt:lpstr>Кинетический песок</vt:lpstr>
      <vt:lpstr>Игры для закрепления звукопроизношения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25</cp:revision>
  <dcterms:created xsi:type="dcterms:W3CDTF">2016-08-18T16:56:22Z</dcterms:created>
  <dcterms:modified xsi:type="dcterms:W3CDTF">2016-08-23T16:20:22Z</dcterms:modified>
</cp:coreProperties>
</file>