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2" r:id="rId12"/>
    <p:sldId id="273" r:id="rId13"/>
    <p:sldId id="274" r:id="rId14"/>
    <p:sldId id="267" r:id="rId15"/>
    <p:sldId id="278" r:id="rId16"/>
    <p:sldId id="268" r:id="rId17"/>
    <p:sldId id="269" r:id="rId18"/>
    <p:sldId id="270" r:id="rId19"/>
    <p:sldId id="279" r:id="rId20"/>
    <p:sldId id="28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2BFD-25F3-40FB-A3B5-813D25BAA3A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B5A0-9821-41B2-918A-48ABD5A5BF6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://img-fotki.yandex.ru/get/5807/valenta-mog.1c8/0_7a8b3_fffe38c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86322"/>
            <a:ext cx="2300865" cy="2071678"/>
          </a:xfrm>
          <a:prstGeom prst="rect">
            <a:avLst/>
          </a:prstGeom>
          <a:noFill/>
        </p:spPr>
      </p:pic>
      <p:pic>
        <p:nvPicPr>
          <p:cNvPr id="9" name="Picture 2" descr="http://img-fotki.yandex.ru/get/5807/valenta-mog.1c8/0_7a8b3_fffe38c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6843135" y="0"/>
            <a:ext cx="2300865" cy="2071678"/>
          </a:xfrm>
          <a:prstGeom prst="rect">
            <a:avLst/>
          </a:prstGeom>
          <a:noFill/>
        </p:spPr>
      </p:pic>
      <p:pic>
        <p:nvPicPr>
          <p:cNvPr id="10" name="Picture 2" descr="http://img-fotki.yandex.ru/get/5807/valenta-mog.1c8/0_7a8b3_fffe38c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-114594" y="114592"/>
            <a:ext cx="2300865" cy="2071678"/>
          </a:xfrm>
          <a:prstGeom prst="rect">
            <a:avLst/>
          </a:prstGeom>
          <a:noFill/>
        </p:spPr>
      </p:pic>
      <p:pic>
        <p:nvPicPr>
          <p:cNvPr id="11" name="Picture 2" descr="http://img-fotki.yandex.ru/get/5807/valenta-mog.1c8/0_7a8b3_fffe38c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6957729" y="4671728"/>
            <a:ext cx="2300865" cy="20716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логопедического кабинета»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ветлана Валерьевна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детского сада №92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Анютка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Рыбинск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09751"/>
            <a:ext cx="792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содержит много дидактических игр и пособий, кассы букв, слогов,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символы звуков, звуковые дорожки  для определения места звука в слове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692696"/>
            <a:ext cx="420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и игры для обучения грамоте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9" y="4188893"/>
            <a:ext cx="3282696" cy="2238380"/>
          </a:xfrm>
          <a:prstGeom prst="rect">
            <a:avLst/>
          </a:prstGeom>
        </p:spPr>
      </p:pic>
      <p:pic>
        <p:nvPicPr>
          <p:cNvPr id="6" name="Picture 4" descr="C:\Documents and Settings\User\Рабочий стол\фото кабинета\IMG_0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68651"/>
            <a:ext cx="3139093" cy="2225193"/>
          </a:xfrm>
          <a:prstGeom prst="rect">
            <a:avLst/>
          </a:prstGeom>
          <a:noFill/>
        </p:spPr>
      </p:pic>
      <p:pic>
        <p:nvPicPr>
          <p:cNvPr id="8" name="Picture 5" descr="C:\Documents and Settings\User\Рабочий стол\фото кабинета\IMG_0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78953" y="3779123"/>
            <a:ext cx="2271745" cy="3021556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кабинета\IMG_0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9366" y="2203805"/>
            <a:ext cx="2984810" cy="22383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764704"/>
            <a:ext cx="58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для обогащения словарного запаса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76872"/>
            <a:ext cx="4176464" cy="25922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61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для формирования грамматического строя речи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4032448" cy="2800311"/>
          </a:xfrm>
          <a:prstGeom prst="rect">
            <a:avLst/>
          </a:prstGeom>
        </p:spPr>
      </p:pic>
      <p:pic>
        <p:nvPicPr>
          <p:cNvPr id="4" name="Picture 3" descr="C:\Documents and Settings\User\Рабочий стол\фото кабинета\IMG_0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776" y="3212976"/>
            <a:ext cx="3844916" cy="28833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08720"/>
            <a:ext cx="65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 для развития связной речи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14554"/>
            <a:ext cx="6192688" cy="32306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90264"/>
            <a:ext cx="381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Центр развития речевого дыхания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928670"/>
            <a:ext cx="664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Представлен картотекой дыхательных упражнений, разнообразием вертушек, мыльными пузырями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фото кабинета\IMG_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48395"/>
            <a:ext cx="4726994" cy="35448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837" y="330511"/>
            <a:ext cx="313229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фото кабинета\IMG_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3308610" cy="24812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1621" y="1146732"/>
            <a:ext cx="367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Здесь проводятся подгрупповые занятия по формированию фонематических представлений, грамматического строя речи, связной речи, обучению грамоте, пополнению словарного запаса.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8" y="3068960"/>
            <a:ext cx="3276364" cy="2480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46732"/>
            <a:ext cx="3179845" cy="2384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857232"/>
            <a:ext cx="4143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методического сопровождения.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412776"/>
            <a:ext cx="648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редставлен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справочной и методической литературой, необходимыми для коррекционного процесса.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648405" cy="2736304"/>
          </a:xfrm>
          <a:prstGeom prst="rect">
            <a:avLst/>
          </a:prstGeom>
        </p:spPr>
      </p:pic>
      <p:pic>
        <p:nvPicPr>
          <p:cNvPr id="5" name="Picture 2" descr="C:\Documents and Settings\User\Рабочий стол\фото кабинета\IMG_0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610109" cy="27824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764704"/>
            <a:ext cx="629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Пособия для развития пространственных представлений.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фото кабинета\IMG_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429156" cy="333059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48690"/>
            <a:ext cx="65008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Правильно организованная предметно-пространственная развивающая среда в кабинете логопеда создает возможности для успешного устранения речевого дефекта, преодоления отставания в речевом развитии, позволяет ребенку проявлять свои способности не только в организованной образовательной,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48680"/>
            <a:ext cx="355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учителя-логопеда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77572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стулом.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имеются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ТСО: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 с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аудиозаписями (звуки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улицы, природы — шум дождя,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ручья, ветра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детские песни, музыкальные произведения и т. п.), компьютер с набором обучающих компьютерных программ для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User\Рабочий стол\фото кабинета\IMG_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369" y="1772816"/>
            <a:ext cx="4357718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8642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285860"/>
            <a:ext cx="70723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Организация образовательного пространства и разнообразие материалов, оборудования и инвентаря в кабинете учителя-логопеда в соответствии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«Программой коррекционно-развивающей работы в группе компенсирующей направленности для детей с тяжёлыми нарушениями речи (ОНР)»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-игровую, познавательную, исследовательскую и творческую активность детей, экспериментирование с доступными детям материалами;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-двигательную активность, в том числе развитие крупной, мелкой, мимической, артикуляционной моторики;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-эмоциональное благополучие детей во взаимодействии с предметно-пространственным окружением;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-возможность самовыражения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Правильно организованная предметно-пространственная развивающая среда в создает возможности для успешного устранения речевого дефекта, преодоления отставания в речевом развитии, позволяет ребенку проявлять свои способности не только в организованной образовательной,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48690"/>
            <a:ext cx="65008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Правильно организованная предметно-пространственная развивающая среда в кабинете логопеда создает возможности для успешного устранения речевого дефекта, преодоления отставания в речевом развитии, позволяет ребенку проявлять свои способности не только в организованной образовательной, но и в свободной деятельности, стимулирует развитие творческих способностей, самостоятельности, инициативности, помогает утвердиться в чувстве уверенности в себе, а значит, способствует всестороннему гармоничному развитию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7081193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43042" y="2571744"/>
            <a:ext cx="6215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908720"/>
            <a:ext cx="4572000" cy="29510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     Мной были созданы условия для активизации познавательной и творческой деятельности воспитанников: кабинет оснащён  методическими и дидактическими пособиями. Всё предметное содержание отображено в паспорте логопедического кабинета.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User\Рабочий стол\фото кабинета\IMG_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0452" y="1731916"/>
            <a:ext cx="3128227" cy="234593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1917" y="3773139"/>
            <a:ext cx="3140966" cy="25967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Организуя развивающую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среду логопедического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руководствовалась следующими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принципами: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Системности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систематизирован по всем направлениям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работы: лексике, связной речи, грамматике, обучению грамоте).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(наглядно-дидактический  материал подобран с учетом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возрастных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особенностей школьников)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(наглядно-дидактический материал и многие пособия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использоваться на разных занятиях в разных вариантах)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(имеется основное и дополнительное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освещение над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индивидуальным зеркалом, кабинет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проветривается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Эстетики оформления.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Центры логопедического кабинета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8581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Кабинет мною разделён на 5 функциональных центра: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моторного и конструктивного развития.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Центр</a:t>
            </a:r>
            <a:r>
              <a:rPr lang="ru-RU" sz="1800" dirty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индивидуальной работы </a:t>
            </a:r>
            <a:r>
              <a:rPr lang="ru-RU" sz="1800" dirty="0" smtClean="0">
                <a:latin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Образовательная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b="1" dirty="0" smtClean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</a:rPr>
              <a:t>Центр хранения наглядно-методического </a:t>
            </a:r>
            <a:r>
              <a:rPr lang="ru-RU" sz="1800" dirty="0" smtClean="0">
                <a:latin typeface="Times New Roman" panose="02020603050405020304" pitchFamily="18" charset="0"/>
              </a:rPr>
              <a:t>материала.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Рабочее место учителя-логопеда.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Зеркало с лампой дополнительного освещения.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– изображения основных артикуляционных упражнений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3.Стулья для занятий у зеркала.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 проводятся артикуляционная и мимическая гимнастики, упражнения на развитие дыхания, постановка звуков и их автоматизация.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764704"/>
            <a:ext cx="347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Центр индивидуальной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кабинета\IMG_0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00528" cy="318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889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84957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моторного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конструктивного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развития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содержит трафареты, обводки, массажные мячики, шнуровки и другие игры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0244"/>
            <a:ext cx="2737273" cy="2052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32" y="4077072"/>
            <a:ext cx="2692907" cy="2019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1" y="2276872"/>
            <a:ext cx="2961237" cy="222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2743" y="2442039"/>
            <a:ext cx="3625579" cy="27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199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0418" y="1814398"/>
            <a:ext cx="4365104" cy="3273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548680"/>
            <a:ext cx="567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Центр хранения наглядно-методического материала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0194" y="1031823"/>
            <a:ext cx="3168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Центр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доступен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детьми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мере прохождения лексических тем постоянно меняется. Материал систематизирован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разделам: звукопроизношение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фонематического восприятия, лексико-грамматического строя, связной речи, обучение грамоте. Имеются картотеки по всем разделам. Наглядно-методический материал по лексическим темам, дидактические игры по разделам храниться в папках.</a:t>
            </a:r>
          </a:p>
        </p:txBody>
      </p:sp>
    </p:spTree>
    <p:extLst>
      <p:ext uri="{BB962C8B-B14F-4D97-AF65-F5344CB8AC3E}">
        <p14:creationId xmlns:p14="http://schemas.microsoft.com/office/powerpoint/2010/main" val="32582378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Альбомы и пособия на развитие  звукопроизношения</a:t>
            </a:r>
          </a:p>
        </p:txBody>
      </p:sp>
      <p:pic>
        <p:nvPicPr>
          <p:cNvPr id="3" name="Picture 2" descr="C:\Documents and Settings\User\Рабочий стол\фото кабинета\IMG_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203296" cy="3902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Анютины глазки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Анютины глазки2</Template>
  <TotalTime>412</TotalTime>
  <Words>650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Анютины глазки2</vt:lpstr>
      <vt:lpstr> «Развивающая среда логопедического кабинета»</vt:lpstr>
      <vt:lpstr>Презентация PowerPoint</vt:lpstr>
      <vt:lpstr>Презентация PowerPoint</vt:lpstr>
      <vt:lpstr>Презентация PowerPoint</vt:lpstr>
      <vt:lpstr>Центры логопедического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АНЮТИНЫ ГЛАЗКИ</dc:title>
  <dc:creator>user</dc:creator>
  <cp:lastModifiedBy>Sweta</cp:lastModifiedBy>
  <cp:revision>45</cp:revision>
  <dcterms:created xsi:type="dcterms:W3CDTF">2014-05-29T20:18:21Z</dcterms:created>
  <dcterms:modified xsi:type="dcterms:W3CDTF">2016-08-16T19:10:28Z</dcterms:modified>
</cp:coreProperties>
</file>