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9" r:id="rId4"/>
    <p:sldId id="258" r:id="rId5"/>
    <p:sldId id="263" r:id="rId6"/>
    <p:sldId id="269" r:id="rId7"/>
    <p:sldId id="290" r:id="rId8"/>
    <p:sldId id="294" r:id="rId9"/>
    <p:sldId id="260" r:id="rId10"/>
    <p:sldId id="292" r:id="rId11"/>
    <p:sldId id="272" r:id="rId12"/>
    <p:sldId id="293" r:id="rId13"/>
    <p:sldId id="291" r:id="rId14"/>
    <p:sldId id="287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CC"/>
    <a:srgbClr val="422C16"/>
    <a:srgbClr val="0C788E"/>
    <a:srgbClr val="006666"/>
    <a:srgbClr val="3366CC"/>
    <a:srgbClr val="6600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9B451-5CB1-42C6-BE75-BDFE244B18E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8E719-EA1F-4DA7-B2C8-1DB8BF786A70}">
      <dgm:prSet phldrT="[Текст]" custT="1"/>
      <dgm:spPr/>
      <dgm:t>
        <a:bodyPr/>
        <a:lstStyle/>
        <a:p>
          <a:r>
            <a:rPr lang="ru-RU" sz="3600" b="1" baseline="0" dirty="0" smtClean="0">
              <a:latin typeface="Monotype Corsiva" pitchFamily="66" charset="0"/>
            </a:rPr>
            <a:t>1</a:t>
          </a:r>
          <a:endParaRPr lang="ru-RU" sz="3600" b="1" baseline="0" dirty="0">
            <a:latin typeface="Monotype Corsiva" pitchFamily="66" charset="0"/>
          </a:endParaRPr>
        </a:p>
      </dgm:t>
    </dgm:pt>
    <dgm:pt modelId="{00EB31DC-E4CC-4F72-976D-AB6698C2BD5C}" type="parTrans" cxnId="{A3DE996C-8ADA-434B-86B0-771C1F80BF7F}">
      <dgm:prSet/>
      <dgm:spPr/>
      <dgm:t>
        <a:bodyPr/>
        <a:lstStyle/>
        <a:p>
          <a:endParaRPr lang="ru-RU"/>
        </a:p>
      </dgm:t>
    </dgm:pt>
    <dgm:pt modelId="{7724EB62-15BC-4EA1-A8FB-704765EC8F78}" type="sibTrans" cxnId="{A3DE996C-8ADA-434B-86B0-771C1F80BF7F}">
      <dgm:prSet/>
      <dgm:spPr/>
      <dgm:t>
        <a:bodyPr/>
        <a:lstStyle/>
        <a:p>
          <a:endParaRPr lang="ru-RU"/>
        </a:p>
      </dgm:t>
    </dgm:pt>
    <dgm:pt modelId="{9BB2D301-0175-43AE-BE47-D693B11C068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Расширять представления детей о предметах, событиях и явлениях мира, выходящих за пределы непосредственного восприятия.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22C2505-0715-4517-8371-66388FCC86FA}" type="parTrans" cxnId="{ED1DC32E-4EED-4D5E-B54F-F77C1994D661}">
      <dgm:prSet/>
      <dgm:spPr/>
      <dgm:t>
        <a:bodyPr/>
        <a:lstStyle/>
        <a:p>
          <a:endParaRPr lang="ru-RU"/>
        </a:p>
      </dgm:t>
    </dgm:pt>
    <dgm:pt modelId="{622A2C0E-8AD9-42AF-8B28-C8E922FDD7F8}" type="sibTrans" cxnId="{ED1DC32E-4EED-4D5E-B54F-F77C1994D661}">
      <dgm:prSet/>
      <dgm:spPr/>
      <dgm:t>
        <a:bodyPr/>
        <a:lstStyle/>
        <a:p>
          <a:endParaRPr lang="ru-RU"/>
        </a:p>
      </dgm:t>
    </dgm:pt>
    <dgm:pt modelId="{0CE93EF2-7D51-4004-A616-C26F78AB7333}">
      <dgm:prSet phldrT="[Текст]" custT="1"/>
      <dgm:spPr/>
      <dgm:t>
        <a:bodyPr/>
        <a:lstStyle/>
        <a:p>
          <a:r>
            <a:rPr lang="ru-RU" sz="4400" b="1" smtClean="0">
              <a:latin typeface="Monotype Corsiva" pitchFamily="66" charset="0"/>
            </a:rPr>
            <a:t>2</a:t>
          </a:r>
          <a:endParaRPr lang="ru-RU" sz="4400" b="1" dirty="0">
            <a:latin typeface="Monotype Corsiva" pitchFamily="66" charset="0"/>
          </a:endParaRPr>
        </a:p>
      </dgm:t>
    </dgm:pt>
    <dgm:pt modelId="{640D94BD-C3AF-420C-A948-1E61C72A1C1D}" type="parTrans" cxnId="{8F73AFCF-60D5-42C8-8375-D614C051EE64}">
      <dgm:prSet/>
      <dgm:spPr/>
      <dgm:t>
        <a:bodyPr/>
        <a:lstStyle/>
        <a:p>
          <a:endParaRPr lang="ru-RU"/>
        </a:p>
      </dgm:t>
    </dgm:pt>
    <dgm:pt modelId="{BE1B15E7-13FA-4C2B-9B13-AA9FAE09F59C}" type="sibTrans" cxnId="{8F73AFCF-60D5-42C8-8375-D614C051EE64}">
      <dgm:prSet/>
      <dgm:spPr/>
      <dgm:t>
        <a:bodyPr/>
        <a:lstStyle/>
        <a:p>
          <a:endParaRPr lang="ru-RU"/>
        </a:p>
      </dgm:t>
    </dgm:pt>
    <dgm:pt modelId="{280500E1-0DCF-4824-934B-BFCFD1A2F70E}">
      <dgm:prSet phldrT="[Текст]" custT="1"/>
      <dgm:spPr/>
      <dgm:t>
        <a:bodyPr/>
        <a:lstStyle/>
        <a:p>
          <a:r>
            <a:rPr lang="ru-RU" sz="4400" dirty="0" smtClean="0">
              <a:latin typeface="Monotype Corsiva" pitchFamily="66" charset="0"/>
            </a:rPr>
            <a:t>3</a:t>
          </a:r>
          <a:endParaRPr lang="ru-RU" sz="4400" dirty="0">
            <a:latin typeface="Monotype Corsiva" pitchFamily="66" charset="0"/>
          </a:endParaRPr>
        </a:p>
      </dgm:t>
    </dgm:pt>
    <dgm:pt modelId="{73A9AC4F-C8E8-47CC-A00E-05C2AA4FABEE}" type="parTrans" cxnId="{D84766AB-2316-4CF5-AB23-1AD68AC96E67}">
      <dgm:prSet/>
      <dgm:spPr/>
      <dgm:t>
        <a:bodyPr/>
        <a:lstStyle/>
        <a:p>
          <a:endParaRPr lang="ru-RU"/>
        </a:p>
      </dgm:t>
    </dgm:pt>
    <dgm:pt modelId="{C9BCFC81-E0C8-4381-9588-99E4C5C4EC28}" type="sibTrans" cxnId="{D84766AB-2316-4CF5-AB23-1AD68AC96E67}">
      <dgm:prSet/>
      <dgm:spPr/>
      <dgm:t>
        <a:bodyPr/>
        <a:lstStyle/>
        <a:p>
          <a:endParaRPr lang="ru-RU"/>
        </a:p>
      </dgm:t>
    </dgm:pt>
    <dgm:pt modelId="{58D6B891-233E-447B-BE19-B60E7135EB9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Развивать психические процессы: мышление, произвольность, образность памяти; устойчивость внимания.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03425B-48DC-4857-9BB7-8C38038EC742}" type="parTrans" cxnId="{B9A22CC7-2EA3-4971-BBA9-3DF6BA0DE65D}">
      <dgm:prSet/>
      <dgm:spPr/>
      <dgm:t>
        <a:bodyPr/>
        <a:lstStyle/>
        <a:p>
          <a:endParaRPr lang="ru-RU"/>
        </a:p>
      </dgm:t>
    </dgm:pt>
    <dgm:pt modelId="{8ABB39D6-04C7-4CE6-AE5E-7A2028AD89C8}" type="sibTrans" cxnId="{B9A22CC7-2EA3-4971-BBA9-3DF6BA0DE65D}">
      <dgm:prSet/>
      <dgm:spPr/>
      <dgm:t>
        <a:bodyPr/>
        <a:lstStyle/>
        <a:p>
          <a:endParaRPr lang="ru-RU"/>
        </a:p>
      </dgm:t>
    </dgm:pt>
    <dgm:pt modelId="{FE941108-37D5-48CA-8C35-7BA5A2250608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Упорядочить и систематизировать накопленные сведения о мире, в том числе за счет подбора различных основ классификации.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5F3FDBC-D08B-4C7B-BF7B-B69DA71CC1D9}" type="parTrans" cxnId="{5FFAFC37-9C46-4A0D-9BCB-F390EF860D97}">
      <dgm:prSet/>
      <dgm:spPr/>
      <dgm:t>
        <a:bodyPr/>
        <a:lstStyle/>
        <a:p>
          <a:endParaRPr lang="ru-RU"/>
        </a:p>
      </dgm:t>
    </dgm:pt>
    <dgm:pt modelId="{F463BF06-3328-458B-9E5C-C199BCDC9D40}" type="sibTrans" cxnId="{5FFAFC37-9C46-4A0D-9BCB-F390EF860D97}">
      <dgm:prSet/>
      <dgm:spPr/>
      <dgm:t>
        <a:bodyPr/>
        <a:lstStyle/>
        <a:p>
          <a:endParaRPr lang="ru-RU"/>
        </a:p>
      </dgm:t>
    </dgm:pt>
    <dgm:pt modelId="{F1F204D9-D24E-4988-BC97-52BFC8C0DEC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Формировать и совершенствовать грамматическую правильность и связность речи, обогащать и активизировать словарь детей.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A3787E9-8E97-4939-85FB-5AAB4066044E}" type="parTrans" cxnId="{35068B2B-36D6-4A46-8F5E-17F3118ACAD7}">
      <dgm:prSet/>
      <dgm:spPr/>
    </dgm:pt>
    <dgm:pt modelId="{C5CA4F27-84A9-4261-AD33-3893392DFA8C}" type="sibTrans" cxnId="{35068B2B-36D6-4A46-8F5E-17F3118ACAD7}">
      <dgm:prSet/>
      <dgm:spPr/>
    </dgm:pt>
    <dgm:pt modelId="{76467CE3-70B6-4371-8E7A-60F833D644A3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Развивать умение находить предметы по описанию, давать им характеристику, оперировать предметами в самостоятельной деятельности.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5199C31-27CE-45B6-93F3-1E1BCA719217}" type="sibTrans" cxnId="{55418079-A525-4DB5-A563-528431436A5B}">
      <dgm:prSet/>
      <dgm:spPr/>
      <dgm:t>
        <a:bodyPr/>
        <a:lstStyle/>
        <a:p>
          <a:endParaRPr lang="ru-RU"/>
        </a:p>
      </dgm:t>
    </dgm:pt>
    <dgm:pt modelId="{15BFD386-30C9-4AB4-83C2-804DEB10685D}" type="parTrans" cxnId="{55418079-A525-4DB5-A563-528431436A5B}">
      <dgm:prSet/>
      <dgm:spPr/>
      <dgm:t>
        <a:bodyPr/>
        <a:lstStyle/>
        <a:p>
          <a:endParaRPr lang="ru-RU"/>
        </a:p>
      </dgm:t>
    </dgm:pt>
    <dgm:pt modelId="{A17E9887-8779-488D-A2EA-5D6A13DA94D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Развивать способность устанавливать причинно-следственные связи, группировать и классифицировать предметы.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32ABE34-A40C-4D59-A4A3-62319E1B7D0A}" type="parTrans" cxnId="{64CED47E-61D3-4B0C-9187-0EEE02F447EA}">
      <dgm:prSet/>
      <dgm:spPr/>
      <dgm:t>
        <a:bodyPr/>
        <a:lstStyle/>
        <a:p>
          <a:endParaRPr lang="ru-RU"/>
        </a:p>
      </dgm:t>
    </dgm:pt>
    <dgm:pt modelId="{065933EF-F29D-43A7-A814-C4EF11F52503}" type="sibTrans" cxnId="{64CED47E-61D3-4B0C-9187-0EEE02F447EA}">
      <dgm:prSet/>
      <dgm:spPr/>
      <dgm:t>
        <a:bodyPr/>
        <a:lstStyle/>
        <a:p>
          <a:endParaRPr lang="ru-RU"/>
        </a:p>
      </dgm:t>
    </dgm:pt>
    <dgm:pt modelId="{BFE81FE7-8039-4B76-90F3-2215B363C04C}" type="pres">
      <dgm:prSet presAssocID="{F309B451-5CB1-42C6-BE75-BDFE244B18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402AA-A044-45FE-A345-77C376AB4243}" type="pres">
      <dgm:prSet presAssocID="{2EB8E719-EA1F-4DA7-B2C8-1DB8BF786A70}" presName="composite" presStyleCnt="0"/>
      <dgm:spPr/>
    </dgm:pt>
    <dgm:pt modelId="{E9CF3EAC-DE02-4817-B027-F09ACDA07E1D}" type="pres">
      <dgm:prSet presAssocID="{2EB8E719-EA1F-4DA7-B2C8-1DB8BF786A70}" presName="parentText" presStyleLbl="alignNode1" presStyleIdx="0" presStyleCnt="3" custLinFactNeighborY="-8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9426A-0F8E-41D3-A523-14A0AF32821B}" type="pres">
      <dgm:prSet presAssocID="{2EB8E719-EA1F-4DA7-B2C8-1DB8BF786A70}" presName="descendantText" presStyleLbl="alignAcc1" presStyleIdx="0" presStyleCnt="3" custScaleY="138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9D93C-9A8F-44DC-BBE2-B2AA10E5F8A1}" type="pres">
      <dgm:prSet presAssocID="{7724EB62-15BC-4EA1-A8FB-704765EC8F78}" presName="sp" presStyleCnt="0"/>
      <dgm:spPr/>
    </dgm:pt>
    <dgm:pt modelId="{FE06EE07-D990-4093-A23F-A1E1B8F93CCF}" type="pres">
      <dgm:prSet presAssocID="{0CE93EF2-7D51-4004-A616-C26F78AB7333}" presName="composite" presStyleCnt="0"/>
      <dgm:spPr/>
    </dgm:pt>
    <dgm:pt modelId="{10DE9E5D-DA5C-4A76-ADCF-9DC5E6061F3B}" type="pres">
      <dgm:prSet presAssocID="{0CE93EF2-7D51-4004-A616-C26F78AB733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358D7-017D-4527-BB3A-CB166E1D696E}" type="pres">
      <dgm:prSet presAssocID="{0CE93EF2-7D51-4004-A616-C26F78AB7333}" presName="descendantText" presStyleLbl="alignAcc1" presStyleIdx="1" presStyleCnt="3" custScaleY="139663" custLinFactY="59139" custLinFactNeighborX="9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5B87-81A1-4FBB-9EE9-A9DCC5523821}" type="pres">
      <dgm:prSet presAssocID="{BE1B15E7-13FA-4C2B-9B13-AA9FAE09F59C}" presName="sp" presStyleCnt="0"/>
      <dgm:spPr/>
    </dgm:pt>
    <dgm:pt modelId="{B58D57A4-E7EC-4F43-9E84-31D9D4EACED0}" type="pres">
      <dgm:prSet presAssocID="{280500E1-0DCF-4824-934B-BFCFD1A2F70E}" presName="composite" presStyleCnt="0"/>
      <dgm:spPr/>
    </dgm:pt>
    <dgm:pt modelId="{1AAB922E-84E2-483D-83E4-3D8F4547EBC0}" type="pres">
      <dgm:prSet presAssocID="{280500E1-0DCF-4824-934B-BFCFD1A2F7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53A59-28B8-4A17-A53C-9C23B23BB6E8}" type="pres">
      <dgm:prSet presAssocID="{280500E1-0DCF-4824-934B-BFCFD1A2F70E}" presName="descendantText" presStyleLbl="alignAcc1" presStyleIdx="2" presStyleCnt="3" custScaleY="125537" custLinFactY="-34878" custLinFactNeighborX="-1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EDD4-F6DE-4E98-8E40-35687FBA6197}" type="presOf" srcId="{0CE93EF2-7D51-4004-A616-C26F78AB7333}" destId="{10DE9E5D-DA5C-4A76-ADCF-9DC5E6061F3B}" srcOrd="0" destOrd="0" presId="urn:microsoft.com/office/officeart/2005/8/layout/chevron2"/>
    <dgm:cxn modelId="{55418079-A525-4DB5-A563-528431436A5B}" srcId="{0CE93EF2-7D51-4004-A616-C26F78AB7333}" destId="{76467CE3-70B6-4371-8E7A-60F833D644A3}" srcOrd="0" destOrd="0" parTransId="{15BFD386-30C9-4AB4-83C2-804DEB10685D}" sibTransId="{A5199C31-27CE-45B6-93F3-1E1BCA719217}"/>
    <dgm:cxn modelId="{5FFAFC37-9C46-4A0D-9BCB-F390EF860D97}" srcId="{2EB8E719-EA1F-4DA7-B2C8-1DB8BF786A70}" destId="{FE941108-37D5-48CA-8C35-7BA5A2250608}" srcOrd="1" destOrd="0" parTransId="{F5F3FDBC-D08B-4C7B-BF7B-B69DA71CC1D9}" sibTransId="{F463BF06-3328-458B-9E5C-C199BCDC9D40}"/>
    <dgm:cxn modelId="{6223FC7B-0482-42FD-BC13-4143F341168B}" type="presOf" srcId="{FE941108-37D5-48CA-8C35-7BA5A2250608}" destId="{3549426A-0F8E-41D3-A523-14A0AF32821B}" srcOrd="0" destOrd="1" presId="urn:microsoft.com/office/officeart/2005/8/layout/chevron2"/>
    <dgm:cxn modelId="{35068B2B-36D6-4A46-8F5E-17F3118ACAD7}" srcId="{0CE93EF2-7D51-4004-A616-C26F78AB7333}" destId="{F1F204D9-D24E-4988-BC97-52BFC8C0DECC}" srcOrd="1" destOrd="0" parTransId="{7A3787E9-8E97-4939-85FB-5AAB4066044E}" sibTransId="{C5CA4F27-84A9-4261-AD33-3893392DFA8C}"/>
    <dgm:cxn modelId="{CDCE7093-AD57-42FE-B70D-89CED4F92AC7}" type="presOf" srcId="{58D6B891-233E-447B-BE19-B60E7135EB9F}" destId="{5E153A59-28B8-4A17-A53C-9C23B23BB6E8}" srcOrd="0" destOrd="0" presId="urn:microsoft.com/office/officeart/2005/8/layout/chevron2"/>
    <dgm:cxn modelId="{587403D5-E6D6-4437-B6F3-FB9FAA24D5C8}" type="presOf" srcId="{280500E1-0DCF-4824-934B-BFCFD1A2F70E}" destId="{1AAB922E-84E2-483D-83E4-3D8F4547EBC0}" srcOrd="0" destOrd="0" presId="urn:microsoft.com/office/officeart/2005/8/layout/chevron2"/>
    <dgm:cxn modelId="{B9A22CC7-2EA3-4971-BBA9-3DF6BA0DE65D}" srcId="{280500E1-0DCF-4824-934B-BFCFD1A2F70E}" destId="{58D6B891-233E-447B-BE19-B60E7135EB9F}" srcOrd="0" destOrd="0" parTransId="{EB03425B-48DC-4857-9BB7-8C38038EC742}" sibTransId="{8ABB39D6-04C7-4CE6-AE5E-7A2028AD89C8}"/>
    <dgm:cxn modelId="{CAA296FB-4A4E-4729-A36D-848FF01C7DCE}" type="presOf" srcId="{A17E9887-8779-488D-A2EA-5D6A13DA94D0}" destId="{5E153A59-28B8-4A17-A53C-9C23B23BB6E8}" srcOrd="0" destOrd="1" presId="urn:microsoft.com/office/officeart/2005/8/layout/chevron2"/>
    <dgm:cxn modelId="{ED1DC32E-4EED-4D5E-B54F-F77C1994D661}" srcId="{2EB8E719-EA1F-4DA7-B2C8-1DB8BF786A70}" destId="{9BB2D301-0175-43AE-BE47-D693B11C0685}" srcOrd="0" destOrd="0" parTransId="{E22C2505-0715-4517-8371-66388FCC86FA}" sibTransId="{622A2C0E-8AD9-42AF-8B28-C8E922FDD7F8}"/>
    <dgm:cxn modelId="{64CED47E-61D3-4B0C-9187-0EEE02F447EA}" srcId="{280500E1-0DCF-4824-934B-BFCFD1A2F70E}" destId="{A17E9887-8779-488D-A2EA-5D6A13DA94D0}" srcOrd="1" destOrd="0" parTransId="{D32ABE34-A40C-4D59-A4A3-62319E1B7D0A}" sibTransId="{065933EF-F29D-43A7-A814-C4EF11F52503}"/>
    <dgm:cxn modelId="{7CCEA7B9-4098-4C93-BC29-F6B4C79DDDE6}" type="presOf" srcId="{F1F204D9-D24E-4988-BC97-52BFC8C0DECC}" destId="{FF4358D7-017D-4527-BB3A-CB166E1D696E}" srcOrd="0" destOrd="1" presId="urn:microsoft.com/office/officeart/2005/8/layout/chevron2"/>
    <dgm:cxn modelId="{D84766AB-2316-4CF5-AB23-1AD68AC96E67}" srcId="{F309B451-5CB1-42C6-BE75-BDFE244B18E7}" destId="{280500E1-0DCF-4824-934B-BFCFD1A2F70E}" srcOrd="2" destOrd="0" parTransId="{73A9AC4F-C8E8-47CC-A00E-05C2AA4FABEE}" sibTransId="{C9BCFC81-E0C8-4381-9588-99E4C5C4EC28}"/>
    <dgm:cxn modelId="{A3DE996C-8ADA-434B-86B0-771C1F80BF7F}" srcId="{F309B451-5CB1-42C6-BE75-BDFE244B18E7}" destId="{2EB8E719-EA1F-4DA7-B2C8-1DB8BF786A70}" srcOrd="0" destOrd="0" parTransId="{00EB31DC-E4CC-4F72-976D-AB6698C2BD5C}" sibTransId="{7724EB62-15BC-4EA1-A8FB-704765EC8F78}"/>
    <dgm:cxn modelId="{8F73AFCF-60D5-42C8-8375-D614C051EE64}" srcId="{F309B451-5CB1-42C6-BE75-BDFE244B18E7}" destId="{0CE93EF2-7D51-4004-A616-C26F78AB7333}" srcOrd="1" destOrd="0" parTransId="{640D94BD-C3AF-420C-A948-1E61C72A1C1D}" sibTransId="{BE1B15E7-13FA-4C2B-9B13-AA9FAE09F59C}"/>
    <dgm:cxn modelId="{BD2572FA-ABFA-4D23-BD48-567829BCB193}" type="presOf" srcId="{9BB2D301-0175-43AE-BE47-D693B11C0685}" destId="{3549426A-0F8E-41D3-A523-14A0AF32821B}" srcOrd="0" destOrd="0" presId="urn:microsoft.com/office/officeart/2005/8/layout/chevron2"/>
    <dgm:cxn modelId="{A4490144-2403-4DCD-8C18-EB92BB379EE7}" type="presOf" srcId="{2EB8E719-EA1F-4DA7-B2C8-1DB8BF786A70}" destId="{E9CF3EAC-DE02-4817-B027-F09ACDA07E1D}" srcOrd="0" destOrd="0" presId="urn:microsoft.com/office/officeart/2005/8/layout/chevron2"/>
    <dgm:cxn modelId="{8712F06C-0471-43AF-B544-903F29D522CB}" type="presOf" srcId="{76467CE3-70B6-4371-8E7A-60F833D644A3}" destId="{FF4358D7-017D-4527-BB3A-CB166E1D696E}" srcOrd="0" destOrd="0" presId="urn:microsoft.com/office/officeart/2005/8/layout/chevron2"/>
    <dgm:cxn modelId="{5E5E809B-082A-4176-82C7-4B70885D062F}" type="presOf" srcId="{F309B451-5CB1-42C6-BE75-BDFE244B18E7}" destId="{BFE81FE7-8039-4B76-90F3-2215B363C04C}" srcOrd="0" destOrd="0" presId="urn:microsoft.com/office/officeart/2005/8/layout/chevron2"/>
    <dgm:cxn modelId="{85E8806E-F85B-414E-B95C-399F32D2453C}" type="presParOf" srcId="{BFE81FE7-8039-4B76-90F3-2215B363C04C}" destId="{228402AA-A044-45FE-A345-77C376AB4243}" srcOrd="0" destOrd="0" presId="urn:microsoft.com/office/officeart/2005/8/layout/chevron2"/>
    <dgm:cxn modelId="{832E7F89-5D84-4630-AEA9-485D371F36A8}" type="presParOf" srcId="{228402AA-A044-45FE-A345-77C376AB4243}" destId="{E9CF3EAC-DE02-4817-B027-F09ACDA07E1D}" srcOrd="0" destOrd="0" presId="urn:microsoft.com/office/officeart/2005/8/layout/chevron2"/>
    <dgm:cxn modelId="{7BEC3DD8-7169-4FD9-821D-C3A2F8B4B874}" type="presParOf" srcId="{228402AA-A044-45FE-A345-77C376AB4243}" destId="{3549426A-0F8E-41D3-A523-14A0AF32821B}" srcOrd="1" destOrd="0" presId="urn:microsoft.com/office/officeart/2005/8/layout/chevron2"/>
    <dgm:cxn modelId="{CBC2B52B-9447-4F6E-B5C7-26E3FEC2F2D7}" type="presParOf" srcId="{BFE81FE7-8039-4B76-90F3-2215B363C04C}" destId="{A5F9D93C-9A8F-44DC-BBE2-B2AA10E5F8A1}" srcOrd="1" destOrd="0" presId="urn:microsoft.com/office/officeart/2005/8/layout/chevron2"/>
    <dgm:cxn modelId="{448F3C31-D398-4A68-9CFE-3754734EA434}" type="presParOf" srcId="{BFE81FE7-8039-4B76-90F3-2215B363C04C}" destId="{FE06EE07-D990-4093-A23F-A1E1B8F93CCF}" srcOrd="2" destOrd="0" presId="urn:microsoft.com/office/officeart/2005/8/layout/chevron2"/>
    <dgm:cxn modelId="{815B7DBF-0F25-4DD2-B188-C3FB71470FEF}" type="presParOf" srcId="{FE06EE07-D990-4093-A23F-A1E1B8F93CCF}" destId="{10DE9E5D-DA5C-4A76-ADCF-9DC5E6061F3B}" srcOrd="0" destOrd="0" presId="urn:microsoft.com/office/officeart/2005/8/layout/chevron2"/>
    <dgm:cxn modelId="{728F61E3-10C5-4274-8857-3F036F9F9381}" type="presParOf" srcId="{FE06EE07-D990-4093-A23F-A1E1B8F93CCF}" destId="{FF4358D7-017D-4527-BB3A-CB166E1D696E}" srcOrd="1" destOrd="0" presId="urn:microsoft.com/office/officeart/2005/8/layout/chevron2"/>
    <dgm:cxn modelId="{A3C00CC6-74C7-43FB-932C-C514CF04D401}" type="presParOf" srcId="{BFE81FE7-8039-4B76-90F3-2215B363C04C}" destId="{225A5B87-81A1-4FBB-9EE9-A9DCC5523821}" srcOrd="3" destOrd="0" presId="urn:microsoft.com/office/officeart/2005/8/layout/chevron2"/>
    <dgm:cxn modelId="{EE5E6E29-7D00-4C04-B297-25F0E12DA913}" type="presParOf" srcId="{BFE81FE7-8039-4B76-90F3-2215B363C04C}" destId="{B58D57A4-E7EC-4F43-9E84-31D9D4EACED0}" srcOrd="4" destOrd="0" presId="urn:microsoft.com/office/officeart/2005/8/layout/chevron2"/>
    <dgm:cxn modelId="{083C589F-F219-48C9-82D7-89B5DEB4BCFD}" type="presParOf" srcId="{B58D57A4-E7EC-4F43-9E84-31D9D4EACED0}" destId="{1AAB922E-84E2-483D-83E4-3D8F4547EBC0}" srcOrd="0" destOrd="0" presId="urn:microsoft.com/office/officeart/2005/8/layout/chevron2"/>
    <dgm:cxn modelId="{C5979AA2-2A1D-4400-87BA-4E6E36F715E3}" type="presParOf" srcId="{B58D57A4-E7EC-4F43-9E84-31D9D4EACED0}" destId="{5E153A59-28B8-4A17-A53C-9C23B23BB6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86A33-F11D-4426-8030-82D12FE546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9A5C0-B198-4AE7-B443-354C44342D6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5F9B85A-6B45-4383-8325-0C5B423417C0}" type="parTrans" cxnId="{8EBF8A80-CE39-4AF4-B7E2-D15A3E703A59}">
      <dgm:prSet/>
      <dgm:spPr/>
      <dgm:t>
        <a:bodyPr/>
        <a:lstStyle/>
        <a:p>
          <a:endParaRPr lang="ru-RU"/>
        </a:p>
      </dgm:t>
    </dgm:pt>
    <dgm:pt modelId="{B5AA45B8-2AD7-4B74-A603-129340BD929A}" type="sibTrans" cxnId="{8EBF8A80-CE39-4AF4-B7E2-D15A3E703A59}">
      <dgm:prSet/>
      <dgm:spPr/>
      <dgm:t>
        <a:bodyPr/>
        <a:lstStyle/>
        <a:p>
          <a:endParaRPr lang="ru-RU"/>
        </a:p>
      </dgm:t>
    </dgm:pt>
    <dgm:pt modelId="{59159086-3EA6-4772-9F14-3C766634D7A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группах компенсирующей направленности для детей с задержкой психического развития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702F173-65BD-467E-8BC0-9B7D268F8F2B}" type="parTrans" cxnId="{E1C8A86D-E75E-4550-8698-D6CE4294E2E1}">
      <dgm:prSet/>
      <dgm:spPr/>
      <dgm:t>
        <a:bodyPr/>
        <a:lstStyle/>
        <a:p>
          <a:endParaRPr lang="ru-RU"/>
        </a:p>
      </dgm:t>
    </dgm:pt>
    <dgm:pt modelId="{AE1636A7-C81F-444D-91C6-7C8F2742E571}" type="sibTrans" cxnId="{E1C8A86D-E75E-4550-8698-D6CE4294E2E1}">
      <dgm:prSet/>
      <dgm:spPr/>
      <dgm:t>
        <a:bodyPr/>
        <a:lstStyle/>
        <a:p>
          <a:endParaRPr lang="ru-RU"/>
        </a:p>
      </dgm:t>
    </dgm:pt>
    <dgm:pt modelId="{EA1D8144-9821-4CC6-89BB-3DDCF0D7E3F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2559E26-E24B-4C63-BE7D-65D0679EE7D3}" type="parTrans" cxnId="{2EFBC920-097A-4BA6-8422-DA08E2ADA1A4}">
      <dgm:prSet/>
      <dgm:spPr/>
      <dgm:t>
        <a:bodyPr/>
        <a:lstStyle/>
        <a:p>
          <a:endParaRPr lang="ru-RU"/>
        </a:p>
      </dgm:t>
    </dgm:pt>
    <dgm:pt modelId="{B27A2BB6-3925-4E77-AF99-BA6A2C79E31D}" type="sibTrans" cxnId="{2EFBC920-097A-4BA6-8422-DA08E2ADA1A4}">
      <dgm:prSet/>
      <dgm:spPr/>
      <dgm:t>
        <a:bodyPr/>
        <a:lstStyle/>
        <a:p>
          <a:endParaRPr lang="ru-RU"/>
        </a:p>
      </dgm:t>
    </dgm:pt>
    <dgm:pt modelId="{59320771-99A4-4551-A10B-EA58F6872B2C}">
      <dgm:prSet phldrT="[Текст]"/>
      <dgm:spPr/>
      <dgm:t>
        <a:bodyPr/>
        <a:lstStyle/>
        <a:p>
          <a:endParaRPr lang="ru-RU" sz="900" dirty="0"/>
        </a:p>
      </dgm:t>
    </dgm:pt>
    <dgm:pt modelId="{1D880B27-9D63-4AF7-98FE-2F2F3DEF4991}" type="parTrans" cxnId="{0176CB39-DFC2-42DA-A200-FA5806F8E8C4}">
      <dgm:prSet/>
      <dgm:spPr/>
      <dgm:t>
        <a:bodyPr/>
        <a:lstStyle/>
        <a:p>
          <a:endParaRPr lang="ru-RU"/>
        </a:p>
      </dgm:t>
    </dgm:pt>
    <dgm:pt modelId="{6B1F0281-7B69-45E0-AB4D-4D49FD5DC294}" type="sibTrans" cxnId="{0176CB39-DFC2-42DA-A200-FA5806F8E8C4}">
      <dgm:prSet/>
      <dgm:spPr/>
      <dgm:t>
        <a:bodyPr/>
        <a:lstStyle/>
        <a:p>
          <a:endParaRPr lang="ru-RU"/>
        </a:p>
      </dgm:t>
    </dgm:pt>
    <dgm:pt modelId="{A829B4B3-5B9C-45B8-BF9D-368CF5DF3DB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1CD6A04-973C-485A-8F4C-B46D5D7954F2}" type="parTrans" cxnId="{2C918A6B-A161-4700-9F47-43A3DCD4F6FF}">
      <dgm:prSet/>
      <dgm:spPr/>
      <dgm:t>
        <a:bodyPr/>
        <a:lstStyle/>
        <a:p>
          <a:endParaRPr lang="ru-RU"/>
        </a:p>
      </dgm:t>
    </dgm:pt>
    <dgm:pt modelId="{67104D50-E813-4224-B1C3-4E873171211B}" type="sibTrans" cxnId="{2C918A6B-A161-4700-9F47-43A3DCD4F6FF}">
      <dgm:prSet/>
      <dgm:spPr/>
      <dgm:t>
        <a:bodyPr/>
        <a:lstStyle/>
        <a:p>
          <a:endParaRPr lang="ru-RU"/>
        </a:p>
      </dgm:t>
    </dgm:pt>
    <dgm:pt modelId="{7C74DE77-3203-4DD0-9DE6-E54EF03700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группах компенсирующей направленности для детей с тяжелыми нарушениями 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67E37F-F7DC-4F9C-A545-057EEE64F998}" type="parTrans" cxnId="{5F0FEFE9-E3EE-4FFA-B1AB-9F4B3877C65C}">
      <dgm:prSet/>
      <dgm:spPr/>
      <dgm:t>
        <a:bodyPr/>
        <a:lstStyle/>
        <a:p>
          <a:endParaRPr lang="ru-RU"/>
        </a:p>
      </dgm:t>
    </dgm:pt>
    <dgm:pt modelId="{822281FA-53AC-466A-B64A-9FDCCF6BBB3F}" type="sibTrans" cxnId="{5F0FEFE9-E3EE-4FFA-B1AB-9F4B3877C65C}">
      <dgm:prSet/>
      <dgm:spPr/>
      <dgm:t>
        <a:bodyPr/>
        <a:lstStyle/>
        <a:p>
          <a:endParaRPr lang="ru-RU"/>
        </a:p>
      </dgm:t>
    </dgm:pt>
    <dgm:pt modelId="{571E1224-CBA1-4A5F-88E9-C2B022459B0C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1EF78B1-3637-4399-8F50-81F1D4354950}" type="parTrans" cxnId="{CE42BC53-4421-4439-851D-1688C0EE649E}">
      <dgm:prSet/>
      <dgm:spPr/>
      <dgm:t>
        <a:bodyPr/>
        <a:lstStyle/>
        <a:p>
          <a:endParaRPr lang="ru-RU"/>
        </a:p>
      </dgm:t>
    </dgm:pt>
    <dgm:pt modelId="{3BB5576F-91D2-4959-BD97-E6139D7177B3}" type="sibTrans" cxnId="{CE42BC53-4421-4439-851D-1688C0EE649E}">
      <dgm:prSet/>
      <dgm:spPr/>
      <dgm:t>
        <a:bodyPr/>
        <a:lstStyle/>
        <a:p>
          <a:endParaRPr lang="ru-RU"/>
        </a:p>
      </dgm:t>
    </dgm:pt>
    <dgm:pt modelId="{C8B9FA25-EDE0-49A4-878A-58B5BC504C6F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старшей группе общеобразовательного детского сада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F5A238-7179-49A9-9417-B5F85B6CDB76}" type="parTrans" cxnId="{8B43A2F4-8C1F-4E70-B16F-2D0241103B75}">
      <dgm:prSet/>
      <dgm:spPr/>
      <dgm:t>
        <a:bodyPr/>
        <a:lstStyle/>
        <a:p>
          <a:endParaRPr lang="ru-RU"/>
        </a:p>
      </dgm:t>
    </dgm:pt>
    <dgm:pt modelId="{A26D65A3-5230-40D9-B541-AE8F9E7C6A8F}" type="sibTrans" cxnId="{8B43A2F4-8C1F-4E70-B16F-2D0241103B75}">
      <dgm:prSet/>
      <dgm:spPr/>
      <dgm:t>
        <a:bodyPr/>
        <a:lstStyle/>
        <a:p>
          <a:endParaRPr lang="ru-RU"/>
        </a:p>
      </dgm:t>
    </dgm:pt>
    <dgm:pt modelId="{F6D535C7-0D42-4A3A-A370-762667D30847}">
      <dgm:prSet/>
      <dgm:spPr/>
      <dgm:t>
        <a:bodyPr/>
        <a:lstStyle/>
        <a:p>
          <a:endParaRPr lang="ru-RU" dirty="0"/>
        </a:p>
      </dgm:t>
    </dgm:pt>
    <dgm:pt modelId="{4D6B5102-212C-4F3E-8C28-37A2A77D6E28}" type="parTrans" cxnId="{5D8CA8DE-162A-4636-878D-D89E9C83C9AD}">
      <dgm:prSet/>
      <dgm:spPr/>
      <dgm:t>
        <a:bodyPr/>
        <a:lstStyle/>
        <a:p>
          <a:endParaRPr lang="ru-RU"/>
        </a:p>
      </dgm:t>
    </dgm:pt>
    <dgm:pt modelId="{6FCD216D-EADC-4481-87B7-528D02DBF554}" type="sibTrans" cxnId="{5D8CA8DE-162A-4636-878D-D89E9C83C9AD}">
      <dgm:prSet/>
      <dgm:spPr/>
      <dgm:t>
        <a:bodyPr/>
        <a:lstStyle/>
        <a:p>
          <a:endParaRPr lang="ru-RU"/>
        </a:p>
      </dgm:t>
    </dgm:pt>
    <dgm:pt modelId="{CD942CBE-56F6-49A6-BCA3-0574977FAE48}">
      <dgm:prSet/>
      <dgm:spPr/>
      <dgm:t>
        <a:bodyPr/>
        <a:lstStyle/>
        <a:p>
          <a:endParaRPr lang="ru-RU" sz="900" dirty="0"/>
        </a:p>
      </dgm:t>
    </dgm:pt>
    <dgm:pt modelId="{FAC81B7D-6E8F-46B0-921C-A6E24EA98A04}" type="parTrans" cxnId="{C8C45A9A-6ED7-406C-84E1-9F8822384516}">
      <dgm:prSet/>
      <dgm:spPr/>
      <dgm:t>
        <a:bodyPr/>
        <a:lstStyle/>
        <a:p>
          <a:endParaRPr lang="ru-RU"/>
        </a:p>
      </dgm:t>
    </dgm:pt>
    <dgm:pt modelId="{54937BA7-92B3-4663-A766-9CC5E821BA84}" type="sibTrans" cxnId="{C8C45A9A-6ED7-406C-84E1-9F8822384516}">
      <dgm:prSet/>
      <dgm:spPr/>
      <dgm:t>
        <a:bodyPr/>
        <a:lstStyle/>
        <a:p>
          <a:endParaRPr lang="ru-RU"/>
        </a:p>
      </dgm:t>
    </dgm:pt>
    <dgm:pt modelId="{132FC3A3-913D-4547-973F-8161F27887E5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В группах компенсирующей направленности для детей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 умственной отсталостью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ADA4FDC-21ED-4588-94A6-F23A08DE819A}" type="parTrans" cxnId="{B47E37BB-3EBB-4D70-A50C-CD4DFE3E6C94}">
      <dgm:prSet/>
      <dgm:spPr/>
      <dgm:t>
        <a:bodyPr/>
        <a:lstStyle/>
        <a:p>
          <a:endParaRPr lang="ru-RU"/>
        </a:p>
      </dgm:t>
    </dgm:pt>
    <dgm:pt modelId="{09C11AE2-2343-4CEF-A26C-E0624F084B22}" type="sibTrans" cxnId="{B47E37BB-3EBB-4D70-A50C-CD4DFE3E6C94}">
      <dgm:prSet/>
      <dgm:spPr/>
      <dgm:t>
        <a:bodyPr/>
        <a:lstStyle/>
        <a:p>
          <a:endParaRPr lang="ru-RU"/>
        </a:p>
      </dgm:t>
    </dgm:pt>
    <dgm:pt modelId="{8904AE5D-516E-4611-B86D-425B3FA27449}">
      <dgm:prSet/>
      <dgm:spPr/>
      <dgm:t>
        <a:bodyPr/>
        <a:lstStyle/>
        <a:p>
          <a:endParaRPr lang="ru-RU" sz="900" dirty="0"/>
        </a:p>
      </dgm:t>
    </dgm:pt>
    <dgm:pt modelId="{EE4988CF-F079-4C83-BE45-C5EC4F564ACB}" type="parTrans" cxnId="{0C3E4C61-49F6-4C6F-B3FE-E364350BFF5C}">
      <dgm:prSet/>
      <dgm:spPr/>
      <dgm:t>
        <a:bodyPr/>
        <a:lstStyle/>
        <a:p>
          <a:endParaRPr lang="ru-RU"/>
        </a:p>
      </dgm:t>
    </dgm:pt>
    <dgm:pt modelId="{F3631065-4489-4DE8-925B-A684FC11C72D}" type="sibTrans" cxnId="{0C3E4C61-49F6-4C6F-B3FE-E364350BFF5C}">
      <dgm:prSet/>
      <dgm:spPr/>
      <dgm:t>
        <a:bodyPr/>
        <a:lstStyle/>
        <a:p>
          <a:endParaRPr lang="ru-RU"/>
        </a:p>
      </dgm:t>
    </dgm:pt>
    <dgm:pt modelId="{66395988-0C07-4E80-9D1D-B5C17881F817}" type="pres">
      <dgm:prSet presAssocID="{3E586A33-F11D-4426-8030-82D12FE546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3A1217-8C0B-4E92-8946-C7F3FE894C8E}" type="pres">
      <dgm:prSet presAssocID="{4C89A5C0-B198-4AE7-B443-354C44342D68}" presName="composite" presStyleCnt="0"/>
      <dgm:spPr/>
      <dgm:t>
        <a:bodyPr/>
        <a:lstStyle/>
        <a:p>
          <a:endParaRPr lang="ru-RU"/>
        </a:p>
      </dgm:t>
    </dgm:pt>
    <dgm:pt modelId="{9EF1C78E-97D5-4143-90D9-A8BFE394C0F6}" type="pres">
      <dgm:prSet presAssocID="{4C89A5C0-B198-4AE7-B443-354C44342D68}" presName="parentText" presStyleLbl="alignNode1" presStyleIdx="0" presStyleCnt="4" custLinFactNeighborX="-2804" custLinFactNeighborY="1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5C387-EE0B-4EE7-914B-89D6A1821D25}" type="pres">
      <dgm:prSet presAssocID="{4C89A5C0-B198-4AE7-B443-354C44342D6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9A517-9800-4CC4-BB85-874820B05D45}" type="pres">
      <dgm:prSet presAssocID="{B5AA45B8-2AD7-4B74-A603-129340BD929A}" presName="sp" presStyleCnt="0"/>
      <dgm:spPr/>
      <dgm:t>
        <a:bodyPr/>
        <a:lstStyle/>
        <a:p>
          <a:endParaRPr lang="ru-RU"/>
        </a:p>
      </dgm:t>
    </dgm:pt>
    <dgm:pt modelId="{D68C7A26-3295-406B-9F71-1E2A8D887252}" type="pres">
      <dgm:prSet presAssocID="{EA1D8144-9821-4CC6-89BB-3DDCF0D7E3FE}" presName="composite" presStyleCnt="0"/>
      <dgm:spPr/>
      <dgm:t>
        <a:bodyPr/>
        <a:lstStyle/>
        <a:p>
          <a:endParaRPr lang="ru-RU"/>
        </a:p>
      </dgm:t>
    </dgm:pt>
    <dgm:pt modelId="{9E905E83-E119-45F8-BAE8-744D6041EB72}" type="pres">
      <dgm:prSet presAssocID="{EA1D8144-9821-4CC6-89BB-3DDCF0D7E3F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CC95E-55DA-4542-A317-99730BAA9817}" type="pres">
      <dgm:prSet presAssocID="{EA1D8144-9821-4CC6-89BB-3DDCF0D7E3F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512AE-954E-4711-B474-ED72CBBE4373}" type="pres">
      <dgm:prSet presAssocID="{B27A2BB6-3925-4E77-AF99-BA6A2C79E31D}" presName="sp" presStyleCnt="0"/>
      <dgm:spPr/>
      <dgm:t>
        <a:bodyPr/>
        <a:lstStyle/>
        <a:p>
          <a:endParaRPr lang="ru-RU"/>
        </a:p>
      </dgm:t>
    </dgm:pt>
    <dgm:pt modelId="{256DDE58-024A-4FA5-965B-4CBE56402FE7}" type="pres">
      <dgm:prSet presAssocID="{A829B4B3-5B9C-45B8-BF9D-368CF5DF3DB7}" presName="composite" presStyleCnt="0"/>
      <dgm:spPr/>
      <dgm:t>
        <a:bodyPr/>
        <a:lstStyle/>
        <a:p>
          <a:endParaRPr lang="ru-RU"/>
        </a:p>
      </dgm:t>
    </dgm:pt>
    <dgm:pt modelId="{5C56FD5E-80C6-43D8-B103-D96C197A212B}" type="pres">
      <dgm:prSet presAssocID="{A829B4B3-5B9C-45B8-BF9D-368CF5DF3DB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F86CD-5124-4902-AC54-CA2E9ED846AD}" type="pres">
      <dgm:prSet presAssocID="{A829B4B3-5B9C-45B8-BF9D-368CF5DF3DB7}" presName="descendantText" presStyleLbl="alignAcc1" presStyleIdx="2" presStyleCnt="4" custLinFactNeighborX="-303" custLinFactNeighborY="6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11AA-73E8-48E4-9E19-346F2CA6FC17}" type="pres">
      <dgm:prSet presAssocID="{67104D50-E813-4224-B1C3-4E873171211B}" presName="sp" presStyleCnt="0"/>
      <dgm:spPr/>
    </dgm:pt>
    <dgm:pt modelId="{96603439-1C92-4EBD-902D-DDEC16B6B76D}" type="pres">
      <dgm:prSet presAssocID="{571E1224-CBA1-4A5F-88E9-C2B022459B0C}" presName="composite" presStyleCnt="0"/>
      <dgm:spPr/>
    </dgm:pt>
    <dgm:pt modelId="{D102CEBF-68FA-4514-B995-9AB5710CEA45}" type="pres">
      <dgm:prSet presAssocID="{571E1224-CBA1-4A5F-88E9-C2B022459B0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11F1F28-F992-44FF-B6D1-CF45093DC270}" type="pres">
      <dgm:prSet presAssocID="{571E1224-CBA1-4A5F-88E9-C2B022459B0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97B8514-9A42-49A3-BD38-D58718F7A564}" type="presOf" srcId="{F6D535C7-0D42-4A3A-A370-762667D30847}" destId="{211F1F28-F992-44FF-B6D1-CF45093DC270}" srcOrd="0" destOrd="1" presId="urn:microsoft.com/office/officeart/2005/8/layout/chevron2"/>
    <dgm:cxn modelId="{CE42BC53-4421-4439-851D-1688C0EE649E}" srcId="{3E586A33-F11D-4426-8030-82D12FE54639}" destId="{571E1224-CBA1-4A5F-88E9-C2B022459B0C}" srcOrd="3" destOrd="0" parTransId="{81EF78B1-3637-4399-8F50-81F1D4354950}" sibTransId="{3BB5576F-91D2-4959-BD97-E6139D7177B3}"/>
    <dgm:cxn modelId="{3E8AE808-A9F5-4188-BA3B-5E67186D64DC}" type="presOf" srcId="{132FC3A3-913D-4547-973F-8161F27887E5}" destId="{846CC95E-55DA-4542-A317-99730BAA9817}" srcOrd="0" destOrd="1" presId="urn:microsoft.com/office/officeart/2005/8/layout/chevron2"/>
    <dgm:cxn modelId="{2675CAC7-765A-465E-85F2-5A73605AEADC}" type="presOf" srcId="{A829B4B3-5B9C-45B8-BF9D-368CF5DF3DB7}" destId="{5C56FD5E-80C6-43D8-B103-D96C197A212B}" srcOrd="0" destOrd="0" presId="urn:microsoft.com/office/officeart/2005/8/layout/chevron2"/>
    <dgm:cxn modelId="{2C918A6B-A161-4700-9F47-43A3DCD4F6FF}" srcId="{3E586A33-F11D-4426-8030-82D12FE54639}" destId="{A829B4B3-5B9C-45B8-BF9D-368CF5DF3DB7}" srcOrd="2" destOrd="0" parTransId="{D1CD6A04-973C-485A-8F4C-B46D5D7954F2}" sibTransId="{67104D50-E813-4224-B1C3-4E873171211B}"/>
    <dgm:cxn modelId="{5F0FEFE9-E3EE-4FFA-B1AB-9F4B3877C65C}" srcId="{A829B4B3-5B9C-45B8-BF9D-368CF5DF3DB7}" destId="{7C74DE77-3203-4DD0-9DE6-E54EF03700E5}" srcOrd="0" destOrd="0" parTransId="{DC67E37F-F7DC-4F9C-A545-057EEE64F998}" sibTransId="{822281FA-53AC-466A-B64A-9FDCCF6BBB3F}"/>
    <dgm:cxn modelId="{B47E37BB-3EBB-4D70-A50C-CD4DFE3E6C94}" srcId="{EA1D8144-9821-4CC6-89BB-3DDCF0D7E3FE}" destId="{132FC3A3-913D-4547-973F-8161F27887E5}" srcOrd="1" destOrd="0" parTransId="{CADA4FDC-21ED-4588-94A6-F23A08DE819A}" sibTransId="{09C11AE2-2343-4CEF-A26C-E0624F084B22}"/>
    <dgm:cxn modelId="{6A05A18F-E31A-41F5-B459-B41D976796C3}" type="presOf" srcId="{4C89A5C0-B198-4AE7-B443-354C44342D68}" destId="{9EF1C78E-97D5-4143-90D9-A8BFE394C0F6}" srcOrd="0" destOrd="0" presId="urn:microsoft.com/office/officeart/2005/8/layout/chevron2"/>
    <dgm:cxn modelId="{C8C45A9A-6ED7-406C-84E1-9F8822384516}" srcId="{EA1D8144-9821-4CC6-89BB-3DDCF0D7E3FE}" destId="{CD942CBE-56F6-49A6-BCA3-0574977FAE48}" srcOrd="3" destOrd="0" parTransId="{FAC81B7D-6E8F-46B0-921C-A6E24EA98A04}" sibTransId="{54937BA7-92B3-4663-A766-9CC5E821BA84}"/>
    <dgm:cxn modelId="{2EFBC920-097A-4BA6-8422-DA08E2ADA1A4}" srcId="{3E586A33-F11D-4426-8030-82D12FE54639}" destId="{EA1D8144-9821-4CC6-89BB-3DDCF0D7E3FE}" srcOrd="1" destOrd="0" parTransId="{B2559E26-E24B-4C63-BE7D-65D0679EE7D3}" sibTransId="{B27A2BB6-3925-4E77-AF99-BA6A2C79E31D}"/>
    <dgm:cxn modelId="{1A3A139A-A43F-43BB-91B2-0EA3A14F4FE1}" type="presOf" srcId="{571E1224-CBA1-4A5F-88E9-C2B022459B0C}" destId="{D102CEBF-68FA-4514-B995-9AB5710CEA45}" srcOrd="0" destOrd="0" presId="urn:microsoft.com/office/officeart/2005/8/layout/chevron2"/>
    <dgm:cxn modelId="{5513D4C4-985A-4FB0-8AD0-8CE017BC5842}" type="presOf" srcId="{8904AE5D-516E-4611-B86D-425B3FA27449}" destId="{846CC95E-55DA-4542-A317-99730BAA9817}" srcOrd="0" destOrd="2" presId="urn:microsoft.com/office/officeart/2005/8/layout/chevron2"/>
    <dgm:cxn modelId="{8EBF8A80-CE39-4AF4-B7E2-D15A3E703A59}" srcId="{3E586A33-F11D-4426-8030-82D12FE54639}" destId="{4C89A5C0-B198-4AE7-B443-354C44342D68}" srcOrd="0" destOrd="0" parTransId="{85F9B85A-6B45-4383-8325-0C5B423417C0}" sibTransId="{B5AA45B8-2AD7-4B74-A603-129340BD929A}"/>
    <dgm:cxn modelId="{E1C8A86D-E75E-4550-8698-D6CE4294E2E1}" srcId="{4C89A5C0-B198-4AE7-B443-354C44342D68}" destId="{59159086-3EA6-4772-9F14-3C766634D7AC}" srcOrd="0" destOrd="0" parTransId="{9702F173-65BD-467E-8BC0-9B7D268F8F2B}" sibTransId="{AE1636A7-C81F-444D-91C6-7C8F2742E571}"/>
    <dgm:cxn modelId="{A40B8C16-2BA8-4358-AAE7-C065C8562759}" type="presOf" srcId="{C8B9FA25-EDE0-49A4-878A-58B5BC504C6F}" destId="{211F1F28-F992-44FF-B6D1-CF45093DC270}" srcOrd="0" destOrd="0" presId="urn:microsoft.com/office/officeart/2005/8/layout/chevron2"/>
    <dgm:cxn modelId="{0176CB39-DFC2-42DA-A200-FA5806F8E8C4}" srcId="{EA1D8144-9821-4CC6-89BB-3DDCF0D7E3FE}" destId="{59320771-99A4-4551-A10B-EA58F6872B2C}" srcOrd="0" destOrd="0" parTransId="{1D880B27-9D63-4AF7-98FE-2F2F3DEF4991}" sibTransId="{6B1F0281-7B69-45E0-AB4D-4D49FD5DC294}"/>
    <dgm:cxn modelId="{75A5D2CA-4F62-4E82-8400-CB07B8B8C6F7}" type="presOf" srcId="{CD942CBE-56F6-49A6-BCA3-0574977FAE48}" destId="{846CC95E-55DA-4542-A317-99730BAA9817}" srcOrd="0" destOrd="3" presId="urn:microsoft.com/office/officeart/2005/8/layout/chevron2"/>
    <dgm:cxn modelId="{2AB3A770-B672-4701-94B3-230D1D2E80EB}" type="presOf" srcId="{EA1D8144-9821-4CC6-89BB-3DDCF0D7E3FE}" destId="{9E905E83-E119-45F8-BAE8-744D6041EB72}" srcOrd="0" destOrd="0" presId="urn:microsoft.com/office/officeart/2005/8/layout/chevron2"/>
    <dgm:cxn modelId="{B502C51D-5484-464F-B825-4FBEDCFE1912}" type="presOf" srcId="{7C74DE77-3203-4DD0-9DE6-E54EF03700E5}" destId="{7D8F86CD-5124-4902-AC54-CA2E9ED846AD}" srcOrd="0" destOrd="0" presId="urn:microsoft.com/office/officeart/2005/8/layout/chevron2"/>
    <dgm:cxn modelId="{5D8CA8DE-162A-4636-878D-D89E9C83C9AD}" srcId="{571E1224-CBA1-4A5F-88E9-C2B022459B0C}" destId="{F6D535C7-0D42-4A3A-A370-762667D30847}" srcOrd="1" destOrd="0" parTransId="{4D6B5102-212C-4F3E-8C28-37A2A77D6E28}" sibTransId="{6FCD216D-EADC-4481-87B7-528D02DBF554}"/>
    <dgm:cxn modelId="{90C6B97C-B157-4CED-8B7A-1A78B7E0BD10}" type="presOf" srcId="{59159086-3EA6-4772-9F14-3C766634D7AC}" destId="{8A35C387-EE0B-4EE7-914B-89D6A1821D25}" srcOrd="0" destOrd="0" presId="urn:microsoft.com/office/officeart/2005/8/layout/chevron2"/>
    <dgm:cxn modelId="{B124CF5E-7492-437E-B470-B1F036BBAF38}" type="presOf" srcId="{59320771-99A4-4551-A10B-EA58F6872B2C}" destId="{846CC95E-55DA-4542-A317-99730BAA9817}" srcOrd="0" destOrd="0" presId="urn:microsoft.com/office/officeart/2005/8/layout/chevron2"/>
    <dgm:cxn modelId="{0C3E4C61-49F6-4C6F-B3FE-E364350BFF5C}" srcId="{EA1D8144-9821-4CC6-89BB-3DDCF0D7E3FE}" destId="{8904AE5D-516E-4611-B86D-425B3FA27449}" srcOrd="2" destOrd="0" parTransId="{EE4988CF-F079-4C83-BE45-C5EC4F564ACB}" sibTransId="{F3631065-4489-4DE8-925B-A684FC11C72D}"/>
    <dgm:cxn modelId="{B6B68896-1423-4138-8A26-80FA2769C310}" type="presOf" srcId="{3E586A33-F11D-4426-8030-82D12FE54639}" destId="{66395988-0C07-4E80-9D1D-B5C17881F817}" srcOrd="0" destOrd="0" presId="urn:microsoft.com/office/officeart/2005/8/layout/chevron2"/>
    <dgm:cxn modelId="{8B43A2F4-8C1F-4E70-B16F-2D0241103B75}" srcId="{571E1224-CBA1-4A5F-88E9-C2B022459B0C}" destId="{C8B9FA25-EDE0-49A4-878A-58B5BC504C6F}" srcOrd="0" destOrd="0" parTransId="{D2F5A238-7179-49A9-9417-B5F85B6CDB76}" sibTransId="{A26D65A3-5230-40D9-B541-AE8F9E7C6A8F}"/>
    <dgm:cxn modelId="{2274289F-3311-4AA3-A5A2-26608A69C105}" type="presParOf" srcId="{66395988-0C07-4E80-9D1D-B5C17881F817}" destId="{533A1217-8C0B-4E92-8946-C7F3FE894C8E}" srcOrd="0" destOrd="0" presId="urn:microsoft.com/office/officeart/2005/8/layout/chevron2"/>
    <dgm:cxn modelId="{BB46A147-C921-4E9C-BC9E-8E884CA33083}" type="presParOf" srcId="{533A1217-8C0B-4E92-8946-C7F3FE894C8E}" destId="{9EF1C78E-97D5-4143-90D9-A8BFE394C0F6}" srcOrd="0" destOrd="0" presId="urn:microsoft.com/office/officeart/2005/8/layout/chevron2"/>
    <dgm:cxn modelId="{C37FD9D3-A8ED-44F8-A60A-AC2E043CB5B0}" type="presParOf" srcId="{533A1217-8C0B-4E92-8946-C7F3FE894C8E}" destId="{8A35C387-EE0B-4EE7-914B-89D6A1821D25}" srcOrd="1" destOrd="0" presId="urn:microsoft.com/office/officeart/2005/8/layout/chevron2"/>
    <dgm:cxn modelId="{8BF67833-9EF0-4113-958A-0BD7C03DD898}" type="presParOf" srcId="{66395988-0C07-4E80-9D1D-B5C17881F817}" destId="{3369A517-9800-4CC4-BB85-874820B05D45}" srcOrd="1" destOrd="0" presId="urn:microsoft.com/office/officeart/2005/8/layout/chevron2"/>
    <dgm:cxn modelId="{6D66E769-F7F1-4342-A832-A7B8514F59EE}" type="presParOf" srcId="{66395988-0C07-4E80-9D1D-B5C17881F817}" destId="{D68C7A26-3295-406B-9F71-1E2A8D887252}" srcOrd="2" destOrd="0" presId="urn:microsoft.com/office/officeart/2005/8/layout/chevron2"/>
    <dgm:cxn modelId="{062F0E8B-35B8-4225-8A8A-427BD6CA847F}" type="presParOf" srcId="{D68C7A26-3295-406B-9F71-1E2A8D887252}" destId="{9E905E83-E119-45F8-BAE8-744D6041EB72}" srcOrd="0" destOrd="0" presId="urn:microsoft.com/office/officeart/2005/8/layout/chevron2"/>
    <dgm:cxn modelId="{40A18072-B70C-40E2-A0E2-377411A3B73A}" type="presParOf" srcId="{D68C7A26-3295-406B-9F71-1E2A8D887252}" destId="{846CC95E-55DA-4542-A317-99730BAA9817}" srcOrd="1" destOrd="0" presId="urn:microsoft.com/office/officeart/2005/8/layout/chevron2"/>
    <dgm:cxn modelId="{1DD4727F-8BA6-4016-9150-2D1B7F2394B3}" type="presParOf" srcId="{66395988-0C07-4E80-9D1D-B5C17881F817}" destId="{B37512AE-954E-4711-B474-ED72CBBE4373}" srcOrd="3" destOrd="0" presId="urn:microsoft.com/office/officeart/2005/8/layout/chevron2"/>
    <dgm:cxn modelId="{84ED2665-D349-459D-AEB9-A454ABD0CFC7}" type="presParOf" srcId="{66395988-0C07-4E80-9D1D-B5C17881F817}" destId="{256DDE58-024A-4FA5-965B-4CBE56402FE7}" srcOrd="4" destOrd="0" presId="urn:microsoft.com/office/officeart/2005/8/layout/chevron2"/>
    <dgm:cxn modelId="{8BC020E9-4407-4C3B-B997-21651B6376C5}" type="presParOf" srcId="{256DDE58-024A-4FA5-965B-4CBE56402FE7}" destId="{5C56FD5E-80C6-43D8-B103-D96C197A212B}" srcOrd="0" destOrd="0" presId="urn:microsoft.com/office/officeart/2005/8/layout/chevron2"/>
    <dgm:cxn modelId="{8B997DCF-70E0-4727-B968-EFABC7987085}" type="presParOf" srcId="{256DDE58-024A-4FA5-965B-4CBE56402FE7}" destId="{7D8F86CD-5124-4902-AC54-CA2E9ED846AD}" srcOrd="1" destOrd="0" presId="urn:microsoft.com/office/officeart/2005/8/layout/chevron2"/>
    <dgm:cxn modelId="{5355A6A0-9300-462C-AE8B-5981F8EC862D}" type="presParOf" srcId="{66395988-0C07-4E80-9D1D-B5C17881F817}" destId="{F0BD11AA-73E8-48E4-9E19-346F2CA6FC17}" srcOrd="5" destOrd="0" presId="urn:microsoft.com/office/officeart/2005/8/layout/chevron2"/>
    <dgm:cxn modelId="{32475585-0FBF-4DB4-89E1-0DD69A1A4D51}" type="presParOf" srcId="{66395988-0C07-4E80-9D1D-B5C17881F817}" destId="{96603439-1C92-4EBD-902D-DDEC16B6B76D}" srcOrd="6" destOrd="0" presId="urn:microsoft.com/office/officeart/2005/8/layout/chevron2"/>
    <dgm:cxn modelId="{44A3647D-940A-4322-8767-7B55C3C5D2DC}" type="presParOf" srcId="{96603439-1C92-4EBD-902D-DDEC16B6B76D}" destId="{D102CEBF-68FA-4514-B995-9AB5710CEA45}" srcOrd="0" destOrd="0" presId="urn:microsoft.com/office/officeart/2005/8/layout/chevron2"/>
    <dgm:cxn modelId="{0DD297BE-512B-45D6-9BC4-39A56D22FA7D}" type="presParOf" srcId="{96603439-1C92-4EBD-902D-DDEC16B6B76D}" destId="{211F1F28-F992-44FF-B6D1-CF45093DC2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3EAC-DE02-4817-B027-F09ACDA07E1D}">
      <dsp:nvSpPr>
        <dsp:cNvPr id="0" name=""/>
        <dsp:cNvSpPr/>
      </dsp:nvSpPr>
      <dsp:spPr>
        <a:xfrm rot="5400000">
          <a:off x="-185616" y="237380"/>
          <a:ext cx="1237444" cy="866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baseline="0" dirty="0" smtClean="0">
              <a:latin typeface="Monotype Corsiva" pitchFamily="66" charset="0"/>
            </a:rPr>
            <a:t>1</a:t>
          </a:r>
          <a:endParaRPr lang="ru-RU" sz="3600" b="1" kern="1200" baseline="0" dirty="0">
            <a:latin typeface="Monotype Corsiva" pitchFamily="66" charset="0"/>
          </a:endParaRPr>
        </a:p>
      </dsp:txBody>
      <dsp:txXfrm rot="-5400000">
        <a:off x="1" y="484870"/>
        <a:ext cx="866211" cy="371233"/>
      </dsp:txXfrm>
    </dsp:sp>
    <dsp:sp modelId="{3549426A-0F8E-41D3-A523-14A0AF32821B}">
      <dsp:nvSpPr>
        <dsp:cNvPr id="0" name=""/>
        <dsp:cNvSpPr/>
      </dsp:nvSpPr>
      <dsp:spPr>
        <a:xfrm rot="5400000">
          <a:off x="3762844" y="-2892764"/>
          <a:ext cx="1112921" cy="690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Расширять представления детей о предметах, событиях и явлениях мира, выходящих за пределы непосредственного восприятия.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Упорядочить и систематизировать накопленные сведения о мире, в том числе за счет подбора различных основ классификации.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66211" y="58197"/>
        <a:ext cx="6851860" cy="1004265"/>
      </dsp:txXfrm>
    </dsp:sp>
    <dsp:sp modelId="{10DE9E5D-DA5C-4A76-ADCF-9DC5E6061F3B}">
      <dsp:nvSpPr>
        <dsp:cNvPr id="0" name=""/>
        <dsp:cNvSpPr/>
      </dsp:nvSpPr>
      <dsp:spPr>
        <a:xfrm rot="5400000">
          <a:off x="-185616" y="1565446"/>
          <a:ext cx="1237444" cy="866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latin typeface="Monotype Corsiva" pitchFamily="66" charset="0"/>
            </a:rPr>
            <a:t>2</a:t>
          </a:r>
          <a:endParaRPr lang="ru-RU" sz="4400" b="1" kern="1200" dirty="0">
            <a:latin typeface="Monotype Corsiva" pitchFamily="66" charset="0"/>
          </a:endParaRPr>
        </a:p>
      </dsp:txBody>
      <dsp:txXfrm rot="-5400000">
        <a:off x="1" y="1812936"/>
        <a:ext cx="866211" cy="371233"/>
      </dsp:txXfrm>
    </dsp:sp>
    <dsp:sp modelId="{FF4358D7-017D-4527-BB3A-CB166E1D696E}">
      <dsp:nvSpPr>
        <dsp:cNvPr id="0" name=""/>
        <dsp:cNvSpPr/>
      </dsp:nvSpPr>
      <dsp:spPr>
        <a:xfrm rot="5400000">
          <a:off x="3757623" y="-391078"/>
          <a:ext cx="1123363" cy="690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Развивать умение находить предметы по описанию, давать им характеристику, оперировать предметами в самостоятельной деятельности.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Формировать и совершенствовать грамматическую правильность и связность речи, обогащать и активизировать словарь детей.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66211" y="2555172"/>
        <a:ext cx="6851350" cy="1013687"/>
      </dsp:txXfrm>
    </dsp:sp>
    <dsp:sp modelId="{1AAB922E-84E2-483D-83E4-3D8F4547EBC0}">
      <dsp:nvSpPr>
        <dsp:cNvPr id="0" name=""/>
        <dsp:cNvSpPr/>
      </dsp:nvSpPr>
      <dsp:spPr>
        <a:xfrm rot="5400000">
          <a:off x="-185616" y="2730517"/>
          <a:ext cx="1237444" cy="866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Monotype Corsiva" pitchFamily="66" charset="0"/>
            </a:rPr>
            <a:t>3</a:t>
          </a:r>
          <a:endParaRPr lang="ru-RU" sz="4400" kern="1200" dirty="0">
            <a:latin typeface="Monotype Corsiva" pitchFamily="66" charset="0"/>
          </a:endParaRPr>
        </a:p>
      </dsp:txBody>
      <dsp:txXfrm rot="-5400000">
        <a:off x="1" y="2978007"/>
        <a:ext cx="866211" cy="371233"/>
      </dsp:txXfrm>
    </dsp:sp>
    <dsp:sp modelId="{5E153A59-28B8-4A17-A53C-9C23B23BB6E8}">
      <dsp:nvSpPr>
        <dsp:cNvPr id="0" name=""/>
        <dsp:cNvSpPr/>
      </dsp:nvSpPr>
      <dsp:spPr>
        <a:xfrm rot="5400000">
          <a:off x="3805456" y="-1590900"/>
          <a:ext cx="1009742" cy="690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Развивать психические процессы: мышление, произвольность, образность памяти; устойчивость внимания.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Развивать способность устанавливать причинно-следственные связи, группировать и классифицировать предметы.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7233" y="1406615"/>
        <a:ext cx="6856896" cy="911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1C78E-97D5-4143-90D9-A8BFE394C0F6}">
      <dsp:nvSpPr>
        <dsp:cNvPr id="0" name=""/>
        <dsp:cNvSpPr/>
      </dsp:nvSpPr>
      <dsp:spPr>
        <a:xfrm rot="5400000">
          <a:off x="-143629" y="158742"/>
          <a:ext cx="957529" cy="670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-5400000">
        <a:off x="1" y="350247"/>
        <a:ext cx="670270" cy="287259"/>
      </dsp:txXfrm>
    </dsp:sp>
    <dsp:sp modelId="{8A35C387-EE0B-4EE7-914B-89D6A1821D25}">
      <dsp:nvSpPr>
        <dsp:cNvPr id="0" name=""/>
        <dsp:cNvSpPr/>
      </dsp:nvSpPr>
      <dsp:spPr>
        <a:xfrm rot="5400000">
          <a:off x="4131470" y="-3456733"/>
          <a:ext cx="622394" cy="7544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группах компенсирующей направленности для детей с задержкой психического развития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0271" y="34849"/>
        <a:ext cx="7514410" cy="561628"/>
      </dsp:txXfrm>
    </dsp:sp>
    <dsp:sp modelId="{9E905E83-E119-45F8-BAE8-744D6041EB72}">
      <dsp:nvSpPr>
        <dsp:cNvPr id="0" name=""/>
        <dsp:cNvSpPr/>
      </dsp:nvSpPr>
      <dsp:spPr>
        <a:xfrm rot="5400000">
          <a:off x="-143629" y="954066"/>
          <a:ext cx="957529" cy="670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-5400000">
        <a:off x="1" y="1145571"/>
        <a:ext cx="670270" cy="287259"/>
      </dsp:txXfrm>
    </dsp:sp>
    <dsp:sp modelId="{846CC95E-55DA-4542-A317-99730BAA9817}">
      <dsp:nvSpPr>
        <dsp:cNvPr id="0" name=""/>
        <dsp:cNvSpPr/>
      </dsp:nvSpPr>
      <dsp:spPr>
        <a:xfrm rot="5400000">
          <a:off x="4131470" y="-2650762"/>
          <a:ext cx="622394" cy="7544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В группах компенсирующей направленности для детей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 умственной отсталостью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670271" y="840820"/>
        <a:ext cx="7514410" cy="561628"/>
      </dsp:txXfrm>
    </dsp:sp>
    <dsp:sp modelId="{5C56FD5E-80C6-43D8-B103-D96C197A212B}">
      <dsp:nvSpPr>
        <dsp:cNvPr id="0" name=""/>
        <dsp:cNvSpPr/>
      </dsp:nvSpPr>
      <dsp:spPr>
        <a:xfrm rot="5400000">
          <a:off x="-143629" y="1760038"/>
          <a:ext cx="957529" cy="670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-5400000">
        <a:off x="1" y="1951543"/>
        <a:ext cx="670270" cy="287259"/>
      </dsp:txXfrm>
    </dsp:sp>
    <dsp:sp modelId="{7D8F86CD-5124-4902-AC54-CA2E9ED846AD}">
      <dsp:nvSpPr>
        <dsp:cNvPr id="0" name=""/>
        <dsp:cNvSpPr/>
      </dsp:nvSpPr>
      <dsp:spPr>
        <a:xfrm rot="5400000">
          <a:off x="4108609" y="-1804982"/>
          <a:ext cx="622394" cy="7544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группах компенсирующей направленности для детей с тяжелыми нарушениями речи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47410" y="1686600"/>
        <a:ext cx="7514410" cy="561628"/>
      </dsp:txXfrm>
    </dsp:sp>
    <dsp:sp modelId="{D102CEBF-68FA-4514-B995-9AB5710CEA45}">
      <dsp:nvSpPr>
        <dsp:cNvPr id="0" name=""/>
        <dsp:cNvSpPr/>
      </dsp:nvSpPr>
      <dsp:spPr>
        <a:xfrm rot="5400000">
          <a:off x="-143629" y="2566010"/>
          <a:ext cx="957529" cy="670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1" y="2757515"/>
        <a:ext cx="670270" cy="287259"/>
      </dsp:txXfrm>
    </dsp:sp>
    <dsp:sp modelId="{211F1F28-F992-44FF-B6D1-CF45093DC270}">
      <dsp:nvSpPr>
        <dsp:cNvPr id="0" name=""/>
        <dsp:cNvSpPr/>
      </dsp:nvSpPr>
      <dsp:spPr>
        <a:xfrm rot="5400000">
          <a:off x="4131470" y="-1038818"/>
          <a:ext cx="622394" cy="7544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старшей группе общеобразовательного детского сада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670271" y="2452764"/>
        <a:ext cx="7514410" cy="561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40" y="4929198"/>
            <a:ext cx="242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Многофункциональное  панно  «Мир вокруг нас» </a:t>
            </a:r>
            <a:br>
              <a:rPr lang="ru-RU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средство развития связной речи дошкольников с ЗПР.</a:t>
            </a:r>
            <a:endParaRPr lang="ru-RU" sz="2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3" descr="C:\Users\Kalinka-65\Desktop\IMG_0772.JPG"/>
          <p:cNvPicPr>
            <a:picLocks noChangeAspect="1" noChangeArrowheads="1"/>
          </p:cNvPicPr>
          <p:nvPr/>
        </p:nvPicPr>
        <p:blipFill>
          <a:blip r:embed="rId3"/>
          <a:srcRect t="16541" b="6693"/>
          <a:stretch>
            <a:fillRect/>
          </a:stretch>
        </p:blipFill>
        <p:spPr bwMode="auto">
          <a:xfrm>
            <a:off x="142844" y="1357298"/>
            <a:ext cx="884997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43998" cy="1000132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Monotype Corsiva" pitchFamily="66" charset="0"/>
              </a:rPr>
              <a:t>        Классификация и дифференциация понятий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совершенствовать грамматический строй речи;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закрепить навык детей образовывать притяжательные прилагательные от существительных;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правильно использовать притяжательные прилагательные в речи; - составлять сложные предложения с союзом «потому что».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IMG_0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38" t="3602"/>
          <a:stretch>
            <a:fillRect/>
          </a:stretch>
        </p:blipFill>
        <p:spPr bwMode="auto">
          <a:xfrm>
            <a:off x="2285984" y="2214554"/>
            <a:ext cx="5643602" cy="439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357166"/>
            <a:ext cx="86439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Дидактические игры с использованием пособия.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«Когда это бывает»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«Угадай, что изменилось»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«Угадай загадку, покажи отгадку»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« Четвертый лишний»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«Звери заблудились»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«Дружная семья»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91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8010" y="338692"/>
            <a:ext cx="87154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многофункционального панно позволяет детям более  эффективно   усвоить   предлагаемый    материал,     сократить    временной интервал,  повысить     познавательный    интерес  ребенка.</a:t>
            </a:r>
          </a:p>
          <a:p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Для того, чтобы удержать интерес детей  в работе с многофункциональным панно, я привлекаю их для создания деталей.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IMG_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294161" cy="3220621"/>
          </a:xfrm>
          <a:prstGeom prst="rect">
            <a:avLst/>
          </a:prstGeom>
          <a:noFill/>
        </p:spPr>
      </p:pic>
      <p:pic>
        <p:nvPicPr>
          <p:cNvPr id="3076" name="Picture 4" descr="F:\IMG_0781.JPG"/>
          <p:cNvPicPr>
            <a:picLocks noChangeAspect="1" noChangeArrowheads="1"/>
          </p:cNvPicPr>
          <p:nvPr/>
        </p:nvPicPr>
        <p:blipFill>
          <a:blip r:embed="rId3" cstate="print"/>
          <a:srcRect t="11765" r="16071"/>
          <a:stretch>
            <a:fillRect/>
          </a:stretch>
        </p:blipFill>
        <p:spPr bwMode="auto">
          <a:xfrm>
            <a:off x="4786314" y="1714488"/>
            <a:ext cx="407706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3974202"/>
              </p:ext>
            </p:extLst>
          </p:nvPr>
        </p:nvGraphicFramePr>
        <p:xfrm>
          <a:off x="395536" y="1772816"/>
          <a:ext cx="82150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4282" y="285728"/>
            <a:ext cx="8715436" cy="1390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Возможность использования в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массовой педагогической  практике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51836"/>
            <a:ext cx="8270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800" b="1" cap="all" spc="0" dirty="0">
              <a:ln w="0"/>
              <a:solidFill>
                <a:srgbClr val="0099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5458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12" descr="D:\Работа\фото дс\9 Коренева Людмила Юрьевна, учитель -дефектолог, образование высшее, педстаж 13 л..jpg"/>
          <p:cNvPicPr>
            <a:picLocks noChangeAspect="1" noChangeArrowheads="1"/>
          </p:cNvPicPr>
          <p:nvPr/>
        </p:nvPicPr>
        <p:blipFill>
          <a:blip r:embed="rId2"/>
          <a:srcRect t="3035"/>
          <a:stretch>
            <a:fillRect/>
          </a:stretch>
        </p:blipFill>
        <p:spPr bwMode="auto">
          <a:xfrm>
            <a:off x="214282" y="357166"/>
            <a:ext cx="3240087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14678" y="285728"/>
            <a:ext cx="59293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sz="3600" i="1" dirty="0">
                <a:cs typeface="Times New Roman" pitchFamily="18" charset="0"/>
              </a:rPr>
              <a:t> </a:t>
            </a:r>
            <a:r>
              <a:rPr lang="ru-RU" sz="3600" i="1" dirty="0" smtClean="0">
                <a:cs typeface="Times New Roman" pitchFamily="18" charset="0"/>
              </a:rPr>
              <a:t>Из опыта работы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3600" i="1" dirty="0" smtClean="0">
                <a:latin typeface="Monotype Corsiva" pitchFamily="66" charset="0"/>
                <a:cs typeface="Shruti" pitchFamily="34" charset="0"/>
              </a:rPr>
              <a:t>учителя-дефектолога</a:t>
            </a:r>
            <a:endParaRPr lang="ru-RU" sz="3600" i="1" dirty="0" smtClean="0"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3600" i="1" dirty="0" smtClean="0">
                <a:latin typeface="Monotype Corsiva" pitchFamily="66" charset="0"/>
                <a:cs typeface="Shruti" pitchFamily="34" charset="0"/>
              </a:rPr>
              <a:t>Кореневой Людмилы Юрьевны</a:t>
            </a:r>
            <a:endParaRPr lang="ru-RU" sz="3600" i="1" dirty="0">
              <a:latin typeface="Monotype Corsiva" pitchFamily="66" charset="0"/>
              <a:cs typeface="Shruti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3600" i="1" dirty="0">
                <a:latin typeface="Monotype Corsiva" pitchFamily="66" charset="0"/>
                <a:cs typeface="Shruti" pitchFamily="34" charset="0"/>
              </a:rPr>
              <a:t> </a:t>
            </a:r>
            <a:r>
              <a:rPr lang="ru-RU" sz="3600" i="1" dirty="0" smtClean="0">
                <a:latin typeface="Monotype Corsiva" pitchFamily="66" charset="0"/>
                <a:cs typeface="Shruti" pitchFamily="34" charset="0"/>
              </a:rPr>
              <a:t>МБДОУ  </a:t>
            </a:r>
            <a:r>
              <a:rPr lang="ru-RU" sz="3600" i="1" dirty="0" err="1">
                <a:latin typeface="Monotype Corsiva" pitchFamily="66" charset="0"/>
                <a:cs typeface="Shruti" pitchFamily="34" charset="0"/>
              </a:rPr>
              <a:t>д</a:t>
            </a:r>
            <a:r>
              <a:rPr lang="ru-RU" sz="3600" i="1" dirty="0">
                <a:latin typeface="Monotype Corsiva" pitchFamily="66" charset="0"/>
                <a:cs typeface="Shruti" pitchFamily="34" charset="0"/>
              </a:rPr>
              <a:t>/с № 65 «Калинка»</a:t>
            </a:r>
            <a:endParaRPr lang="ru-RU" sz="3600" dirty="0">
              <a:latin typeface="Monotype Corsiva" pitchFamily="66" charset="0"/>
              <a:cs typeface="Shruti" pitchFamily="34" charset="0"/>
            </a:endParaRPr>
          </a:p>
          <a:p>
            <a:pPr algn="ctr" eaLnBrk="0" hangingPunct="0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115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285728"/>
            <a:ext cx="8405812" cy="1223985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Актуализация</a:t>
            </a:r>
            <a:r>
              <a:rPr lang="ru-RU" sz="1600" dirty="0" smtClean="0">
                <a:cs typeface="Times New Roman" pitchFamily="18" charset="0"/>
              </a:rPr>
              <a:t/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важнейших  показателей речевого развития ребенка, является развитие связной речи. Только в связной речи в диалоге, монологе, рассказывании и пересказе можно четко проследить все основные аспекты, характеризующие нашу речь </a:t>
            </a:r>
          </a:p>
        </p:txBody>
      </p:sp>
      <p:sp>
        <p:nvSpPr>
          <p:cNvPr id="6" name="Овал 5"/>
          <p:cNvSpPr/>
          <p:nvPr/>
        </p:nvSpPr>
        <p:spPr>
          <a:xfrm>
            <a:off x="3500430" y="3071810"/>
            <a:ext cx="1714500" cy="127158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Связная речь</a:t>
            </a:r>
          </a:p>
        </p:txBody>
      </p:sp>
      <p:sp>
        <p:nvSpPr>
          <p:cNvPr id="7" name="Овал 6"/>
          <p:cNvSpPr/>
          <p:nvPr/>
        </p:nvSpPr>
        <p:spPr>
          <a:xfrm>
            <a:off x="5429256" y="2143116"/>
            <a:ext cx="2643188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уровень словообразования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43570" y="3143248"/>
            <a:ext cx="2714625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уровень развития автоматизированной речи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70" y="4286256"/>
            <a:ext cx="257175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кругозор, эмоциональность и т. д.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8662" y="4214818"/>
            <a:ext cx="2428875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уровень грамматического строя речи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10" y="3143248"/>
            <a:ext cx="2357437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фонематические представления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910" y="2143116"/>
            <a:ext cx="2643187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фонематический анализ и синтез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86116" y="1571612"/>
            <a:ext cx="2071688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общее звучание речи;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71802" y="4857760"/>
            <a:ext cx="2857500" cy="10715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Воспроизведение слоговой структуры слов  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их звуконаполняемость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0661261">
            <a:off x="1643042" y="1500174"/>
            <a:ext cx="1787546" cy="588975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929586" y="2428868"/>
            <a:ext cx="731837" cy="1216025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453504">
            <a:off x="8003969" y="3811356"/>
            <a:ext cx="731838" cy="1216025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85720" y="2500306"/>
            <a:ext cx="517525" cy="121602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20552632">
            <a:off x="308381" y="3867956"/>
            <a:ext cx="731837" cy="121602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3649112">
            <a:off x="5844033" y="5079991"/>
            <a:ext cx="731837" cy="1216025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17405620">
            <a:off x="2331552" y="4944411"/>
            <a:ext cx="730250" cy="121602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 rot="18082403">
            <a:off x="5553105" y="1212066"/>
            <a:ext cx="384807" cy="1342886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5951695">
            <a:off x="4017336" y="2517146"/>
            <a:ext cx="484187" cy="484188"/>
          </a:xfrm>
          <a:prstGeom prst="chevro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8340632">
            <a:off x="4882384" y="2810690"/>
            <a:ext cx="485775" cy="485775"/>
          </a:xfrm>
          <a:prstGeom prst="chevro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20814653">
            <a:off x="5143504" y="3500438"/>
            <a:ext cx="484187" cy="484188"/>
          </a:xfrm>
          <a:prstGeom prst="chevro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2881882">
            <a:off x="4886114" y="4100303"/>
            <a:ext cx="484187" cy="484187"/>
          </a:xfrm>
          <a:prstGeom prst="chevro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4880997">
            <a:off x="4176353" y="4392137"/>
            <a:ext cx="485775" cy="484187"/>
          </a:xfrm>
          <a:prstGeom prst="chevro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7982183">
            <a:off x="3377621" y="4163447"/>
            <a:ext cx="484187" cy="484187"/>
          </a:xfrm>
          <a:prstGeom prst="chevro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3534350">
            <a:off x="3300661" y="2800603"/>
            <a:ext cx="484188" cy="484187"/>
          </a:xfrm>
          <a:prstGeom prst="chevro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10800000">
            <a:off x="3000364" y="3429000"/>
            <a:ext cx="484187" cy="484188"/>
          </a:xfrm>
          <a:prstGeom prst="chevron">
            <a:avLst>
              <a:gd name="adj" fmla="val 63758"/>
            </a:avLst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5800"/>
            <a:ext cx="7931224" cy="85496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связной речи у детей  с ЗПР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68760"/>
            <a:ext cx="842968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связной речи у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ЗПР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трудным процессом, требующим использования особых методических приемов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целостной картины мира, расширение кругозора детей;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профессиональной компетентности, изучение  и применение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совершенствование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практике приемов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по развитию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у детей с ЗПР.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85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142984"/>
          <a:ext cx="77724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7772400" cy="857255"/>
          </a:xfrm>
        </p:spPr>
        <p:txBody>
          <a:bodyPr/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74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r>
              <a:rPr lang="ru-RU" sz="3200" b="1" dirty="0" smtClean="0">
                <a:latin typeface="Monotype Corsiva" pitchFamily="66" charset="0"/>
              </a:rPr>
              <a:t>Индивидуальные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142984"/>
            <a:ext cx="3824286" cy="4668839"/>
          </a:xfrm>
        </p:spPr>
        <p:txBody>
          <a:bodyPr/>
          <a:lstStyle/>
          <a:p>
            <a:r>
              <a:rPr lang="ru-RU" sz="3200" b="1" dirty="0" smtClean="0">
                <a:latin typeface="Monotype Corsiva" pitchFamily="66" charset="0"/>
              </a:rPr>
              <a:t>Подгрупповые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" name="Рисунок 6" descr="IMG_0811.JPG"/>
          <p:cNvPicPr>
            <a:picLocks noChangeAspect="1"/>
          </p:cNvPicPr>
          <p:nvPr/>
        </p:nvPicPr>
        <p:blipFill>
          <a:blip r:embed="rId2" cstate="print"/>
          <a:srcRect r="15206"/>
          <a:stretch>
            <a:fillRect/>
          </a:stretch>
        </p:blipFill>
        <p:spPr>
          <a:xfrm>
            <a:off x="214282" y="1643050"/>
            <a:ext cx="3910433" cy="3458769"/>
          </a:xfrm>
          <a:prstGeom prst="rect">
            <a:avLst/>
          </a:prstGeom>
        </p:spPr>
      </p:pic>
      <p:pic>
        <p:nvPicPr>
          <p:cNvPr id="8" name="Рисунок 7" descr="IMG_0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643050"/>
            <a:ext cx="4572031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7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214290"/>
            <a:ext cx="6224614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Тематические разделы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1428736"/>
            <a:ext cx="2819400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Родная природа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2643182"/>
            <a:ext cx="435771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Сезонные изменения в природе и труде;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Растения;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Животные.</a:t>
            </a:r>
          </a:p>
          <a:p>
            <a:endParaRPr lang="ru-RU" sz="2400" i="1" dirty="0" smtClean="0"/>
          </a:p>
          <a:p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643182"/>
            <a:ext cx="4214842" cy="2286016"/>
          </a:xfrm>
          <a:prstGeom prst="roundRect">
            <a:avLst>
              <a:gd name="adj" fmla="val 16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Расположение предметов  в пространстве;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Цвет предметов;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Форма предметов;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tx1"/>
                </a:solidFill>
              </a:rPr>
              <a:t>Величина предметов.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428736"/>
            <a:ext cx="2819400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Свойства предметов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357158" y="357166"/>
            <a:ext cx="778674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>
              <a:tabLst>
                <a:tab pos="914400" algn="l"/>
              </a:tabLst>
            </a:pPr>
            <a:r>
              <a:rPr lang="ru-RU" sz="1400" b="1" dirty="0">
                <a:solidFill>
                  <a:srgbClr val="003366"/>
                </a:solidFill>
              </a:rPr>
              <a:t>           </a:t>
            </a:r>
            <a:r>
              <a:rPr lang="ru-RU" sz="1400" b="1" dirty="0">
                <a:solidFill>
                  <a:srgbClr val="003366"/>
                </a:solidFill>
                <a:latin typeface="Monotype Corsiva" pitchFamily="66" charset="0"/>
              </a:rPr>
              <a:t>  </a:t>
            </a:r>
            <a:r>
              <a:rPr lang="ru-RU" sz="14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Приемы работы</a:t>
            </a:r>
          </a:p>
          <a:p>
            <a:pPr lvl="1" algn="ctr">
              <a:tabLst>
                <a:tab pos="914400" algn="l"/>
              </a:tabLst>
            </a:pPr>
            <a:endParaRPr lang="ru-RU" sz="3200" b="1" dirty="0" smtClean="0">
              <a:latin typeface="Monotype Corsiva" pitchFamily="66" charset="0"/>
            </a:endParaRPr>
          </a:p>
          <a:p>
            <a:pPr lvl="1" algn="ctr">
              <a:tabLst>
                <a:tab pos="914400" algn="l"/>
              </a:tabLst>
            </a:pPr>
            <a:r>
              <a:rPr lang="ru-RU" sz="3200" b="1" dirty="0" smtClean="0">
                <a:latin typeface="Monotype Corsiva" pitchFamily="66" charset="0"/>
              </a:rPr>
              <a:t>Рассказы описания                                       </a:t>
            </a:r>
            <a:endParaRPr lang="ru-RU" sz="3200" dirty="0">
              <a:latin typeface="Monotype Corsiva" pitchFamily="66" charset="0"/>
            </a:endParaRPr>
          </a:p>
          <a:p>
            <a:pPr algn="l">
              <a:tabLst>
                <a:tab pos="914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А) Описание предмета по предметной картинке.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tabLst>
                <a:tab pos="914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Объект рассказа должен хорошо быть известен ребенку. Описание всегда строится в определенной четкой последовательности.</a:t>
            </a:r>
          </a:p>
          <a:p>
            <a:pPr algn="l">
              <a:tabLst>
                <a:tab pos="914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Что это?</a:t>
            </a:r>
          </a:p>
          <a:p>
            <a:pPr algn="l">
              <a:tabLst>
                <a:tab pos="914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Форма, размер, цвет.</a:t>
            </a:r>
          </a:p>
          <a:p>
            <a:pPr algn="l">
              <a:tabLst>
                <a:tab pos="914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Добавляются (материал, вкус, ощупь)</a:t>
            </a:r>
          </a:p>
          <a:p>
            <a:pPr algn="l">
              <a:tabLst>
                <a:tab pos="914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Составляющие части.</a:t>
            </a:r>
          </a:p>
          <a:p>
            <a:pPr algn="l">
              <a:tabLst>
                <a:tab pos="914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Применение.</a:t>
            </a:r>
          </a:p>
        </p:txBody>
      </p:sp>
      <p:pic>
        <p:nvPicPr>
          <p:cNvPr id="2050" name="Picture 2" descr="F:\IMG_0818.JPG"/>
          <p:cNvPicPr>
            <a:picLocks noChangeAspect="1" noChangeArrowheads="1"/>
          </p:cNvPicPr>
          <p:nvPr/>
        </p:nvPicPr>
        <p:blipFill>
          <a:blip r:embed="rId2" cstate="print"/>
          <a:srcRect r="16090"/>
          <a:stretch>
            <a:fillRect/>
          </a:stretch>
        </p:blipFill>
        <p:spPr bwMode="auto">
          <a:xfrm>
            <a:off x="4429124" y="3473260"/>
            <a:ext cx="3500462" cy="31287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 descr="data:image/jpeg;base64,/9j/4AAQSkZJRgABAQAAAQABAAD/2wCEAAkGBwgHBgkIBwgKCgkLDRYPDQwMDRsUFRAWIB0iIiAdHx8kKDQsJCYxJx8fLT0tMTU3Ojo6Iys/RD84QzQ5OjcBCgoKDQwNGg8PGjclHyU3Nzc3Nzc3Nzc3Nzc3Nzc3Nzc3Nzc3Nzc3Nzc3Nzc3Nzc3Nzc3Nzc3Nzc3Nzc3Nzc3N//AABEIAH8AfwMBEQACEQEDEQH/xAAbAAACAwEBAQAAAAAAAAAAAAADBQAEBgIBB//EAD0QAAIBAwIDBgQDBQcFAQAAAAECAwAEEQUhEjFBBhMiUWFxFDKBoZGx8CNCUmLhFTNDU4LB0SU0Y3JzB//EABsBAAEFAQEAAAAAAAAAAAAAAAABAgMEBQYH/8QANxEAAQMCBAIJAwMEAgMAAAAAAQACAwQREiExQVFxBRMiYYGRobHwMsHRFFLhFSMzQgbxQ2Jy/9oADAMBAAIRAxEAPwD7jQhShClCFKEKUIQpbiKEEyOq455NRvlYz6ikuEun7Q6ZD81yhP8AKc/lVF/SkLTZuakawu0S9+11v8QsUVpNIrf4ijwj64pR0iwi9lcbQlwviViPtLblQzwTIpHMil/VzZHqTbuz+ypuDGm2JWIe0WmyHHfhD/Pt+dOb0hETheC094UZICYxXEUwzE6t7GrbJGvF2m6AQUWnpVKEKUIUoQpQhShClCFKEKve3tvZQNNcyBEUZJJoAuo5JWRNu4rH3Pai+1J2TSYeCDdRcSEqD6jqazquvji7INz3J1PBUVWYGFvE/b55qg9kXBkv7iW5ZdyC3Co9gKwZKp8pWxDQRR65nvVSC4L3UMliIFsjknhTDPtjf61HIWsaWvvi9Fp9WyNpBFimXePJA7OnBg4G+c+tJCQXtIUVrJ5pEXeWcAzjEQruonWhZyHsuSkbildzPuurq1hdiksccg/mANS2D22IURGE2VH+y0icSWM0ls45BTlfwqq6hi1aMJ7vwkzTC31a7tWRNQhJiO3fry+tJge3I5p3XvZ9QuE8ilSVA8bBlPIihW2Pa8XaiUJylCFKEKUIUoQqWqajBp1q807YA5DqTSgbnRRyPwjLVZIwPq06XuuOEt+Je7tcghQflaTcbZ/rjes6esa/IOs3L10JzyF/5spqegdi6yQXdsNhb3PwI7Rx4ePulhljU5RXyBggYx0Bzkb1hywt7QtZw778AeV73Gea2muIsb3B7vniq8hYIe7AL48Ibln1qmLbqfJKW06aB547VADIvEkuygN1H158qke4PLS/MDZTiQGxdsrsMc8WnqlzN30oUcUnCFz9BTgQZbtFlG4tLiWiwT3TSVsbcg4Pdj8q7qAAwsvwHsuPlNpXcz7qwxJOWOT51MLBRLiQuI3MSCSQISiFuHibGwz0yds0C1xc5ISSe/8Ah7q4mMLR3N6RHbwSW7bqoHFI6jLNg5A5ZxsOZq42DGwNvdrcyb+QB0F9Tw3THSYScszp+eJTOwuSIxfaWJPhXZsRyLw8QHVRnlz/AANUJYcDsD9UAFv9yLTgtFZXcd3CJIz7jqKrOaWnNXo5BI24VimqRShClCEC9uY7S2eeVgFUdac1pcbBCx8TSazere3LBUw5tYmUkbDZ22wBnHP77VmVk/Wv6qMjCL+JH2BtrqrUEAZ/deM8vAfkjgrgPFh7qORZISd5I84Q4BQ8gc5bGOlZ+MfVKCC2+o2NuydAbm9rK6Rswix4HfjxFsktvtRmEckVrFJL3KjMSeIqpzwlup5H8Kql/XFrXuDGaC5yy7+641yTHTMgecQudcu/u8CsRqPaC7kYgGWNQcZG2PoP981tHoWWBuPCHDiM/gTqar6LrXdU+VzXcM2eo+5XGlzalfXCJbNKcsOKaMkBB69PpVWV8LW9toUHSH/H5qWRr6WodYnMOcSbcRx8QttIrpZ8HG0rhQON8Zb1ONqxozeQGy02AgWJunGnf9hb/wDzFd5T/wCFnIey5Kb/ACu5n3RLacxaj3cr+Fx4AcABcefnnO3qMcqkeLtuFGxwDrFVu0WpnTSt46j4MOI5ZMjY+w3PMcs8j70sDMfZ3RO/CMWy6t7qw1mykS2uVkhkXgdoGw4BOeHzGfL1p+F8Tg62Y46JrXte2wOSUXkV/ZajbyBorm4EZS271uGPiI8ZWNdkRF2ySOfXarsboZInDMC9zx7rnck7e2ajeHteCMztw8tgBv7pnDerCfj9OuLe6RMLdLbuGXONzz2GeVU3xH6HtI4XVunLS7Ijw4rV208dzAk0TBkcZBrPc0tNirZFjYotIkUoQsZ2luv7Q1iLTQxFtHhrgr1GRtUVZUNpYBc5uNvDcq7Twki6NGrccCAdyUYgCNTlAf3gxyGU4Gc1hsbm0AWtfS/nc3BB3urRsATrz9rZEEJdqt+Le0MpJ4Y1wnGckk5OT9ST7VSF6mQNGnw35pZZBAzFuSAOZsAPZZjsvrXDrconf9ncYjy38X7pPvk/iK1+k+jf1HQ7ZIhnGSSO7fyFjyCzK136TpUxSHJzW5/OJv4pr2k0OG/vIZIGCSFuG44RzXHPy4uX41Q6A6cnooXxPF227PceHL8d6jqOi21cjXaceX5Rba3ttFsxb2iNhnJAY5JY9Sap1FQ+oeZJLXPDILo4YrgNvkBuc7Ky8wdJFJ8agZQbmmQ5vFk4twi+yJqN5/Z2j2V8eJ44ygeFOcoOBgV6DRs6yJrf/UeGS4qqfgkLtr+eamh69aa3dzRw2JtCkeWjkfiMuTscen+9WJKd8IuTdQx1DJjYC1lO12kz6npkUdvJ4bRjIkAUYk8/rzx7nzpaV7I3ku39E2qY+SMBu23FZPRU1CfWtPudMtZY0Z1R5BGRGycmyeWNj19qvTtiZG4OdcqlC6WWRpY2w9F9B1O0+OsZYAVDlfAxxg7huEn+FioBrNhl6t4dt8F+YvktRzcTS35/0d0Ow08Wxae4YTXksYSRwOFFXY8CKNgoI9zTpZS/styaPPmTxQ0Yczr8yCtaBKbG9k09ye6k8cJPQ9R+vKq1QMXaC1A7rYw/carRiqqjQbyYW9tJKSBwqTvTmi5ATmNxOAXz/TiXjku5m8U7FiW6L0rmel6jrqotGjcvytyFtmqza3qXNuWgmLQhmU+LbKkg/cVnu6xvYJPJSujwuzGaRdr3Jt0gG3Ejt9dv61odGNvjd3LA6YqRFU0mLQPDj4EflItD0Ke9minmic2UoOQpAeT+nrWg3pl9FG6GL6ict7cVu9O0VNV1DJHHNuR79xn3H31W3ihuFYxFBFgeB5nJ4/c+dc3hLnaW3+WUOJjWjDsvZFaaLhLlGz4inpSA4hdWY3gG64MHdwSguzFjnJ5jepIcniyc52LZE1aymv8AsukdsvFMipIin94qeX4Z+tehUDwxrCeA9lxNY0uLgOP3STstpl/c6t/aF3HNZ9xsFMfD3h6rg9MVo1EjGx9W3O6oQRyPl6x+VluxGxiZwMhQTjO9ZjngZLSDCQs0va26aMYtljUrjhwWIHlxVR/Ui98KvimNrFyPB2ns5YUkaKRSw3AK7fiRU4q2WzVc0j75J/p91a3Vks8ZBSTJBPM0+5dm3RMsGXa7VL9TUosV2me8tn7wY5nzFT2uCCpqJ4xlh0K1UMiyxJInysARVHRSEWNkm7YTmHRnC4zIwUj0NPY4NBedgp6Zt3rFdoYrwaQYrMx8PD3cqsN2QjG3rXG07mGXFJz8V0VNgDxiWV0d7b4y1S7d+6R+JI1Xj8ec7j78ulalS12AlozV+cOwktC213p1veXEU1wgcRowCEbHOOf4VjxzPjaWtOq5+ejhne18rb4b66Z2SntrMdO7NtLaztaGF4wjRHhIGcYGOmKkpWiSbtC6uxNbiAdoudFmfVdD0e9R31Oa0ve9ucyDjRQCM+LmB6VYmYI5nXyBbYb5qCW0cj26AiwVzUtXtE1aNrG+W5eRiklmvzrsSSBz4hwnIpaWkBhdFMA3g48dLHuPoVUe2ePDK1psMiOI4jvHqLo2mLIlpOZEdIDIWhjf5lXbn9c7UtY6N07MJBIADiNCRw02tc8U6gbI1jsQIBJsDqB3+PotHp+9jbnzjWutp/8ACzkPZc9N/ldzPurFTKNJNX1q7huHs7WQRKijibhBJJGevSqNRIQ+wV6njBZcrNxBsmNAG4dsk4qkri5iAC4cAFBgn+tCVavssP8AoVt/rI2/natWnH9oLKqP8hTSaEvbsCPCykZNS3F0yMlrg7vV3s1MZdJiDHJjZkP0NVZBZy0pxaRUe2Cs9vbIORk39tqjla51PI1guSCFNR2BJKSOYmZHYqSPky3nXMDoutGkZ9PytIzsG6DZaZZ2zvJawxhmkMucglSdtj0HoKc+ir3fUw+Y/KZJ0nCcnSe6tE4OCRnyBqL+nVX7Pb8qD+p0mmMeqSdqtJTtDpgsfixbnjEgbGc4yMfepYIainfiMd0v9SpTo/3Wcsf/AM7aEso1VzGVOBE/dni6E88irP6twPajVr+o07mgMdY8/wCFo9G7GWOlyWt1wCa8t0YfEEgF2bmx33O5A9Ko1NZLKMBFgmCeI54rptPImDFxrxnpmoooJL4iMlMHAi4TfTpkgtoOJ0DKi5UsPKupi6QpRE1pfnYcVzEsMglcbbo0t1FI3ecaAHyarDK6mtk9Qva69yEt1Cx07UWEkx/aKOESId8eVDpaaX/ZKyV8eQS6Xs5bgFrG97tz8wkIINMMURHZcpW11vqCGvZp3Vlmv4gDjJUcRI8sbClbTcXJzq9hGQT63NpY28dukqhI1wMtufX8T96vNAAsFVGKQ3AVgajA8YjE6Fff9eX2pMAvdTdRMRbCi9lHDQXSqwKifYjlgqKgm+pXqj6hy/Kq9uoxJYQ8Qyoff7U0E9W+3BT0FsdikOn6LayKGaJeJuQz+NY09bMzssJJ5/PBadQWNNg0L2+0iCNMqD4RyDkjn70sNZI/JxIPio4o4XmzmA+CV/B255xDy5mp+sfxVr9BSn/xt8gvPgLX/ISmlxOqUUNKNI2+QXQs7ccowPqaYWtOoTxSwDRg8guhbJyVW9g7f81G6OEC7mi3IIMELRfCF0bKCCRJXiUMN8k7jPpzqu2eOQOYwaeX4VdlRE9zmMH0+SNb20RhU8O5GfmNYT3HEV5zVVM4qJAHn6jueJXZsrducQPuTSdY5V/1Ex/2PmV58FaqP7oAD1O1OE0ugJTeuk/cVbtdBa5SORYFiRxkMzHOPaumi6HqQ4CacjiATfz0+bq7HSTusScl1P2fkibwR/ELj5lPDj3yadU9F1Fx+nmd34nfcD7J0tJMD2DdAtdJguckxKuDjxtjfkRufesh7a+F5jc91x3n3vyWhRdHSSRY3vIv+e7bnmh3GlW0JKtCpPnvvVWSrq2XvI7zP5VfpKOppXEte7Cb7mwGw1Ws7JoEhu+EAL3wAA9FFds64AvrZbk17tB4BE7WQd/pD4G6MG/X2p8ObrcU+kdhkWd0q/WNY2OAyjbJ/X6Nc5WU0rzeM2cFs1EBfmNCvdTvElD4ILNtt+v1tRSwSsOKU3KKeAtISmri0Ewthp1tbpPf8U0kjAJAjAeZ89+VVDUNdIWA2tv/ACsyoqndZ1bHBvPirGozaQYlEEHCzfLwZ4ifQdajY2vkqBFHGQd8WluJ4e6oDpHqmdY6S4879yqXditvbJIzOjuPkbH1pGzSuqHQOAc0bi9loU1S6qbZzciM1SVQ8pLAEucnG1WeqbFFharYibFFgYMgjRSxxWyNJIiDHNmxXNkFz7ALyyqBNTJb9x916l5av8lzC3tIDSmGQatPkVBgdwXUU0U2e6lRwGCsVbIX3xUsNM6SVsbzgvu7Ievy6Aw4gDkmel6pHawtDMJGw2IygyCPL0+tdrTVUb4wHPxEG17fUc9LCx8L6Z8VqwVTWswuzRbvWS0RjgjlimDYYsB4cHeoqvpKCnY7tdu2TbHUi4vt6+qWatAaQ3Jyr6fe/CZyCScktzJzufvXJSVk8zzIX5lX6HpODqBHMbEd3zj7oN1P30xkYALnPQbdaSnYZ54473uR/Poq9ZVMrqiOGPMA6+WnzZafsvGV0lJDzmd5PxO32ruJDdxWvObvNkxu4VuLeSFuTqV9qa04TdMa7Cbr5q8bQyyxMpBRipB261BWR4ZMQ0Of5XTU0gfGO5U455OMRlGVm3Xi+/8Av9qdJFCRjBy7uNvmuuZ2sc2CormyiJ7NSTcnQX0y31t4cxft3iRy0wJA5DGayKqOolaGQGxJz2WnVOc2Iubt5+Cl5a216ik3ItCr8YVVMjb/AK5VoyzzUsTadlpNLmwA98zlrkuUh6PqaiTr2AsIPj681atbyC1aRo4hNKoCxSSLjw/T35VNVSmopxZ2EnUKal6LmbVFsjbgf7Zb/M7KtPPLdSl5WLv+VZzWNiGWS6ljGRNsMghjnyOfSiS2ApZPoKHwrJwK1usngHCXAx1q/wD8XwCKUYu1fTutr53Xl0+U8lv3O90K5s4u5YyQWQUjBDQ8/vXVZFRglZa2hGl9o0ewtnXu14pYWdkjkHQHG4559MetVKimgqexK0Hmpwezd2YT/Q9bnurqTTtWtzb3a5eFUJ7thnxYyTvy5e/Sue6XphSQGQudkeyBYBpOmY1tnry3UcluruCctO5P+QriXvc9xc83JVIknVEmhkhYCVCpI2zTpIZIzZ4snPjcw2cEFu8do4oVJkmcRKfInrW30DT4pXTnRvuf491sdCw3kdMdGj1P8e6+g20SwW8cK/KihR9K6HVa5N80WhCx3a2w7q6W7jXwS7Njo+35j8qkc3rocO40WjRVPVus7RJLhLqKK3Fn8OslxhY55sSHjxlsLyVUUEszZ5YArMNxa3z/AKW0x0bi7rLkN1Ayy0GepLjkAOZK6uTBM0lxZypJAX5qrKMHOCMgZU4O4yNsUGxuQiPGwBkgsfA+GV89Nc0CmKfJBc2wnEl/cXMNpCpM/wAPHk5/dyeg2PuarRziZ5Y0XHFRvdIGXjtfv9V5ZX6yywydxcFJWKQ2zt3cnDkBS2OvX60yR3VyCJoBTAwvhve1s72+x29UeAsz4dSrhyrKxyQQcEH6ip3gtiseCcSCwkG4RkQPbKM4xyYdKwYKmSlqBLEcx693ivKqon9TJb9x9ygrgScc5Bf9zHIe3rXo9P0lHNHicCw8CLeXHw8lZNFUi14yL5ZgjVF061ie9mcxpun7Q4+ctgb/AEQfarIxNYMepz/jw0SEtc84PpGQ/Pjr4qtPajJiXAkt3zCzbkeX/FPnhZUwOifo4W+clWeLOTnTVhlt0vZXxH8wjBHEeEji/Dy515szo8wyO6//AFOnGxz8N+JCI2MaOsechtuba+XDUqw0YJZZOMwNxyvMc8O58LoevEDgr6dKndTiU4CMiSb95ORHG+hHcnNjLn4bZG5vzORad7jIju2Ruy1n8Vem9feG3BSI/wATn5j9Nh9K6GnpxSU7YBrqefz0sulhiFPAIRrvzWup6cpQhBu7aO6t3hmGUcYNK1xabhCw+pae9rHc2cuAjr/ecHEBuDnHVTwhWHUVHURhwL276/PdaXR9dhlbG/UaZ2vrlzF7tPFDlhSIyrp5S0jj7uS6vbh3MYHDkRBWPiXx8sgLkYy1VbW+nLift891pteXWMvaJuGtFr6/VcDI5a5k2zs1U5GjYC60yaNkEg7tirYWQANghgCRuPcUNcGuDhonyRvewwyCzrd3eNieGaBdzT6jqLXkttHZB1XvoYZy6zOucMfCMYz7+2KV3Vgkx3uVFSwzNY1k1jhOSLJeyPYGyl0LTZmUYjujOUf/ANiO7O/+rf0otTEZt9PuouprmS4mSZd5Psh2UXcxwxcZYoAC7c2PmarTfSVoO+g3VyzUvDGq5PQkdKw6WjnqJLxjIHVebsoqiese+IZB5z8fmis3dvGvdJHwqWJC5O2/TG+Rzrra6IPY1p0Lh7rsat4dFhfmHFoPInPxQfhpbSbu4mK8RJKrvk7Abc8+lQ9JdJVFG1gjz53P8rB6ahp6eJjoG2JNvg8s0ddMlMrTXveKrMiKqoF4ic8yTjp9xSDpusdFhMeA5C/PhfIab31WEWusHPadQPPny9QmQ/bwP3vftFJIJ4JjyiXmD5KV5cPXbFZpcXtLpLkE4gTtuD3EcN0o/uMOK9iQ5p2aNQe4t0tvlZVJBJqtwtlZr3eSWZgMdyp+Zj5MegHLNaVFDb+/I237RwvqSNifQcytKiYCestYDQc9T4rYWdrFZ20VvbqFjjXhUCrhJOZWij0iFKEKUIVXULKO9hKPsw+VwN1pzXFpUcsQkbYrEanby2kiW96ZU4JFkgdeF1yoOMBwQR4s46EA1DLFfNqtUXSzoH9VVWzFsWeYy1IsQcrX3F78VTeQMCqtK3E5keSZ+N5HIAJJ6bKBgAAYqmV08bdxa1rC2gHd53vqd1wFJQsBnHlueeKqOqmNm6spomb1vVrh24EZuEtgZ4RzNW2NxOAvqpXGzbhV7G5knun/AGbCEbKx6Ec9udT1kDYYBn2vljfT5uqMM8k2Mltm7Xt4g5/wm1jK0VuoUDcZ8jyx+FYVJ0u6kYYsFxtnZcL/AFOWkmlYzTEfdFhBluE712bfP1/X5Vcoq2WvqQ2QgNGdhuQcudtVLRVr6qraZ3ZDMcxoupJmi1DvIlAKKMEj32/XnSdOSGOaN7TmL/ZTdOVTC+Pq3XLb8s7fP+lYt1jbIQoInCq8LEHAByQBjLZycdQaowSMkyG9uzyzOWpvtuCsJjG7WwmwIPO5FtTfbcHddRrJeSiCziBl4uJiSXWLkOJmOeJsDAHKtimoRlJONMwNfE3JufQbK/T0xkOYsPE+ZJNzbQbLUaXp0WnQFIyWdjxSSN8zt5mtIm62WtDRYK5SJylCFKEKUIUoQq97Z297A0F1Eskbc1P62oTJI2yNwuFwslqHZa6tSXsWNzD/AJbECRfY8m+u/rUEseLMJKWSposoHXZ+0/ZJfhmiuchTHKFKssilDj29z0zzrMqGte3BJlnf5lvvx71uDpGCpYGTAt+fPgXrwyxYEiSLtzZTvUrHR2s0hasckbm9g39UMZ/w8AmiY3Ybp0n0lWbY/sE36Vyz/qK8mqyP1Mn/ANH3KOI2YZCMQOe1KxrnG7PRMZDK76WlDV0MgjRXkc8kgXjJ/Dar8PR00zrv/J/Ctx9HyuPby9f4T3T9EvJvFcYs4SN40PFIw9W6ewroqWjjpx2Rn6rThoWMzK0VpaQWcIht4lRB0H51cV4ANFgj0JVKEKUIUoQpQhShClCFKEIM9tBcLwzxJIP5hmmua1wsQhUG0O1H9w88A/hjlIH4VTk6Op3m9rcj8CcHEaJdP2UMkveLqdwvoYoz98ZpRRMDMNz6fhW218jW4bD1/KtRaC6KFN8/CBjCRKv3qD+k0973Pp+FVLwSTYLtezdiTm5ae5P/AJpSRVmOigZo2/PNMOeqZW1pb2qcFtDHEvki4q0ABohHpUKUIUoQpQhS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ata:image/jpeg;base64,/9j/4AAQSkZJRgABAQAAAQABAAD/2wCEAAkGBwgHBgkIBwgKCgkLDRYPDQwMDRsUFRAWIB0iIiAdHx8kKDQsJCYxJx8fLT0tMTU3Ojo6Iys/RD84QzQ5OjcBCgoKDQwNGg8PGjclHyU3Nzc3Nzc3Nzc3Nzc3Nzc3Nzc3Nzc3Nzc3Nzc3Nzc3Nzc3Nzc3Nzc3Nzc3Nzc3Nzc3N//AABEIAH8AfwMBEQACEQEDEQH/xAAbAAACAwEBAQAAAAAAAAAAAAADBQAEBgIBB//EAD0QAAIBAwIDBgQDBQcFAQAAAAECAwAEEQUhEjFBBhMiUWFxFDKBoZGx8CNCUmLhFTNDU4LB0SU0Y3JzB//EABsBAAEFAQEAAAAAAAAAAAAAAAABAgMEBQYH/8QANxEAAQMCBAIJAwMEAgMAAAAAAQACAwQREiExQVFxBRMiYYGRobHwMsHRFFLhFSMzQgbxQ2Jy/9oADAMBAAIRAxEAPwD7jQhShClCFKEKUIQpbiKEEyOq455NRvlYz6ikuEun7Q6ZD81yhP8AKc/lVF/SkLTZuakawu0S9+11v8QsUVpNIrf4ijwj64pR0iwi9lcbQlwviViPtLblQzwTIpHMil/VzZHqTbuz+ypuDGm2JWIe0WmyHHfhD/Pt+dOb0hETheC094UZICYxXEUwzE6t7GrbJGvF2m6AQUWnpVKEKUIUoQpQhShClCFKEKve3tvZQNNcyBEUZJJoAuo5JWRNu4rH3Pai+1J2TSYeCDdRcSEqD6jqazquvji7INz3J1PBUVWYGFvE/b55qg9kXBkv7iW5ZdyC3Co9gKwZKp8pWxDQRR65nvVSC4L3UMliIFsjknhTDPtjf61HIWsaWvvi9Fp9WyNpBFimXePJA7OnBg4G+c+tJCQXtIUVrJ5pEXeWcAzjEQruonWhZyHsuSkbildzPuurq1hdiksccg/mANS2D22IURGE2VH+y0icSWM0ls45BTlfwqq6hi1aMJ7vwkzTC31a7tWRNQhJiO3fry+tJge3I5p3XvZ9QuE8ilSVA8bBlPIihW2Pa8XaiUJylCFKEKUIUoQqWqajBp1q807YA5DqTSgbnRRyPwjLVZIwPq06XuuOEt+Je7tcghQflaTcbZ/rjes6esa/IOs3L10JzyF/5spqegdi6yQXdsNhb3PwI7Rx4ePulhljU5RXyBggYx0Bzkb1hywt7QtZw778AeV73Gea2muIsb3B7vniq8hYIe7AL48Ibln1qmLbqfJKW06aB547VADIvEkuygN1H158qke4PLS/MDZTiQGxdsrsMc8WnqlzN30oUcUnCFz9BTgQZbtFlG4tLiWiwT3TSVsbcg4Pdj8q7qAAwsvwHsuPlNpXcz7qwxJOWOT51MLBRLiQuI3MSCSQISiFuHibGwz0yds0C1xc5ISSe/8Ah7q4mMLR3N6RHbwSW7bqoHFI6jLNg5A5ZxsOZq42DGwNvdrcyb+QB0F9Tw3THSYScszp+eJTOwuSIxfaWJPhXZsRyLw8QHVRnlz/AANUJYcDsD9UAFv9yLTgtFZXcd3CJIz7jqKrOaWnNXo5BI24VimqRShClCEC9uY7S2eeVgFUdac1pcbBCx8TSazere3LBUw5tYmUkbDZ22wBnHP77VmVk/Wv6qMjCL+JH2BtrqrUEAZ/deM8vAfkjgrgPFh7qORZISd5I84Q4BQ8gc5bGOlZ+MfVKCC2+o2NuydAbm9rK6Rswix4HfjxFsktvtRmEckVrFJL3KjMSeIqpzwlup5H8Kql/XFrXuDGaC5yy7+641yTHTMgecQudcu/u8CsRqPaC7kYgGWNQcZG2PoP981tHoWWBuPCHDiM/gTqar6LrXdU+VzXcM2eo+5XGlzalfXCJbNKcsOKaMkBB69PpVWV8LW9toUHSH/H5qWRr6WodYnMOcSbcRx8QttIrpZ8HG0rhQON8Zb1ONqxozeQGy02AgWJunGnf9hb/wDzFd5T/wCFnIey5Kb/ACu5n3RLacxaj3cr+Fx4AcABcefnnO3qMcqkeLtuFGxwDrFVu0WpnTSt46j4MOI5ZMjY+w3PMcs8j70sDMfZ3RO/CMWy6t7qw1mykS2uVkhkXgdoGw4BOeHzGfL1p+F8Tg62Y46JrXte2wOSUXkV/ZajbyBorm4EZS271uGPiI8ZWNdkRF2ySOfXarsboZInDMC9zx7rnck7e2ajeHteCMztw8tgBv7pnDerCfj9OuLe6RMLdLbuGXONzz2GeVU3xH6HtI4XVunLS7Ijw4rV208dzAk0TBkcZBrPc0tNirZFjYotIkUoQsZ2luv7Q1iLTQxFtHhrgr1GRtUVZUNpYBc5uNvDcq7Twki6NGrccCAdyUYgCNTlAf3gxyGU4Gc1hsbm0AWtfS/nc3BB3urRsATrz9rZEEJdqt+Le0MpJ4Y1wnGckk5OT9ST7VSF6mQNGnw35pZZBAzFuSAOZsAPZZjsvrXDrconf9ncYjy38X7pPvk/iK1+k+jf1HQ7ZIhnGSSO7fyFjyCzK136TpUxSHJzW5/OJv4pr2k0OG/vIZIGCSFuG44RzXHPy4uX41Q6A6cnooXxPF227PceHL8d6jqOi21cjXaceX5Rba3ttFsxb2iNhnJAY5JY9Sap1FQ+oeZJLXPDILo4YrgNvkBuc7Ky8wdJFJ8agZQbmmQ5vFk4twi+yJqN5/Z2j2V8eJ44ygeFOcoOBgV6DRs6yJrf/UeGS4qqfgkLtr+eamh69aa3dzRw2JtCkeWjkfiMuTscen+9WJKd8IuTdQx1DJjYC1lO12kz6npkUdvJ4bRjIkAUYk8/rzx7nzpaV7I3ku39E2qY+SMBu23FZPRU1CfWtPudMtZY0Z1R5BGRGycmyeWNj19qvTtiZG4OdcqlC6WWRpY2w9F9B1O0+OsZYAVDlfAxxg7huEn+FioBrNhl6t4dt8F+YvktRzcTS35/0d0Ow08Wxae4YTXksYSRwOFFXY8CKNgoI9zTpZS/styaPPmTxQ0Yczr8yCtaBKbG9k09ye6k8cJPQ9R+vKq1QMXaC1A7rYw/carRiqqjQbyYW9tJKSBwqTvTmi5ATmNxOAXz/TiXjku5m8U7FiW6L0rmel6jrqotGjcvytyFtmqza3qXNuWgmLQhmU+LbKkg/cVnu6xvYJPJSujwuzGaRdr3Jt0gG3Ejt9dv61odGNvjd3LA6YqRFU0mLQPDj4EflItD0Ke9minmic2UoOQpAeT+nrWg3pl9FG6GL6ict7cVu9O0VNV1DJHHNuR79xn3H31W3ihuFYxFBFgeB5nJ4/c+dc3hLnaW3+WUOJjWjDsvZFaaLhLlGz4inpSA4hdWY3gG64MHdwSguzFjnJ5jepIcniyc52LZE1aymv8AsukdsvFMipIin94qeX4Z+tehUDwxrCeA9lxNY0uLgOP3STstpl/c6t/aF3HNZ9xsFMfD3h6rg9MVo1EjGx9W3O6oQRyPl6x+VluxGxiZwMhQTjO9ZjngZLSDCQs0va26aMYtljUrjhwWIHlxVR/Ui98KvimNrFyPB2ns5YUkaKRSw3AK7fiRU4q2WzVc0j75J/p91a3Vks8ZBSTJBPM0+5dm3RMsGXa7VL9TUosV2me8tn7wY5nzFT2uCCpqJ4xlh0K1UMiyxJInysARVHRSEWNkm7YTmHRnC4zIwUj0NPY4NBedgp6Zt3rFdoYrwaQYrMx8PD3cqsN2QjG3rXG07mGXFJz8V0VNgDxiWV0d7b4y1S7d+6R+JI1Xj8ec7j78ulalS12AlozV+cOwktC213p1veXEU1wgcRowCEbHOOf4VjxzPjaWtOq5+ejhne18rb4b66Z2SntrMdO7NtLaztaGF4wjRHhIGcYGOmKkpWiSbtC6uxNbiAdoudFmfVdD0e9R31Oa0ve9ucyDjRQCM+LmB6VYmYI5nXyBbYb5qCW0cj26AiwVzUtXtE1aNrG+W5eRiklmvzrsSSBz4hwnIpaWkBhdFMA3g48dLHuPoVUe2ePDK1psMiOI4jvHqLo2mLIlpOZEdIDIWhjf5lXbn9c7UtY6N07MJBIADiNCRw02tc8U6gbI1jsQIBJsDqB3+PotHp+9jbnzjWutp/8ACzkPZc9N/ldzPurFTKNJNX1q7huHs7WQRKijibhBJJGevSqNRIQ+wV6njBZcrNxBsmNAG4dsk4qkri5iAC4cAFBgn+tCVavssP8AoVt/rI2/natWnH9oLKqP8hTSaEvbsCPCykZNS3F0yMlrg7vV3s1MZdJiDHJjZkP0NVZBZy0pxaRUe2Cs9vbIORk39tqjla51PI1guSCFNR2BJKSOYmZHYqSPky3nXMDoutGkZ9PytIzsG6DZaZZ2zvJawxhmkMucglSdtj0HoKc+ir3fUw+Y/KZJ0nCcnSe6tE4OCRnyBqL+nVX7Pb8qD+p0mmMeqSdqtJTtDpgsfixbnjEgbGc4yMfepYIainfiMd0v9SpTo/3Wcsf/AM7aEso1VzGVOBE/dni6E88irP6twPajVr+o07mgMdY8/wCFo9G7GWOlyWt1wCa8t0YfEEgF2bmx33O5A9Ko1NZLKMBFgmCeI54rptPImDFxrxnpmoooJL4iMlMHAi4TfTpkgtoOJ0DKi5UsPKupi6QpRE1pfnYcVzEsMglcbbo0t1FI3ecaAHyarDK6mtk9Qva69yEt1Cx07UWEkx/aKOESId8eVDpaaX/ZKyV8eQS6Xs5bgFrG97tz8wkIINMMURHZcpW11vqCGvZp3Vlmv4gDjJUcRI8sbClbTcXJzq9hGQT63NpY28dukqhI1wMtufX8T96vNAAsFVGKQ3AVgajA8YjE6Fff9eX2pMAvdTdRMRbCi9lHDQXSqwKifYjlgqKgm+pXqj6hy/Kq9uoxJYQ8Qyoff7U0E9W+3BT0FsdikOn6LayKGaJeJuQz+NY09bMzssJJ5/PBadQWNNg0L2+0iCNMqD4RyDkjn70sNZI/JxIPio4o4XmzmA+CV/B255xDy5mp+sfxVr9BSn/xt8gvPgLX/ISmlxOqUUNKNI2+QXQs7ccowPqaYWtOoTxSwDRg8guhbJyVW9g7f81G6OEC7mi3IIMELRfCF0bKCCRJXiUMN8k7jPpzqu2eOQOYwaeX4VdlRE9zmMH0+SNb20RhU8O5GfmNYT3HEV5zVVM4qJAHn6jueJXZsrducQPuTSdY5V/1Ex/2PmV58FaqP7oAD1O1OE0ugJTeuk/cVbtdBa5SORYFiRxkMzHOPaumi6HqQ4CacjiATfz0+bq7HSTusScl1P2fkibwR/ELj5lPDj3yadU9F1Fx+nmd34nfcD7J0tJMD2DdAtdJguckxKuDjxtjfkRufesh7a+F5jc91x3n3vyWhRdHSSRY3vIv+e7bnmh3GlW0JKtCpPnvvVWSrq2XvI7zP5VfpKOppXEte7Cb7mwGw1Ws7JoEhu+EAL3wAA9FFds64AvrZbk17tB4BE7WQd/pD4G6MG/X2p8ObrcU+kdhkWd0q/WNY2OAyjbJ/X6Nc5WU0rzeM2cFs1EBfmNCvdTvElD4ILNtt+v1tRSwSsOKU3KKeAtISmri0Ewthp1tbpPf8U0kjAJAjAeZ89+VVDUNdIWA2tv/ACsyoqndZ1bHBvPirGozaQYlEEHCzfLwZ4ifQdajY2vkqBFHGQd8WluJ4e6oDpHqmdY6S4879yqXditvbJIzOjuPkbH1pGzSuqHQOAc0bi9loU1S6qbZzciM1SVQ8pLAEucnG1WeqbFFharYibFFgYMgjRSxxWyNJIiDHNmxXNkFz7ALyyqBNTJb9x916l5av8lzC3tIDSmGQatPkVBgdwXUU0U2e6lRwGCsVbIX3xUsNM6SVsbzgvu7Ievy6Aw4gDkmel6pHawtDMJGw2IygyCPL0+tdrTVUb4wHPxEG17fUc9LCx8L6Z8VqwVTWswuzRbvWS0RjgjlimDYYsB4cHeoqvpKCnY7tdu2TbHUi4vt6+qWatAaQ3Jyr6fe/CZyCScktzJzufvXJSVk8zzIX5lX6HpODqBHMbEd3zj7oN1P30xkYALnPQbdaSnYZ54473uR/Poq9ZVMrqiOGPMA6+WnzZafsvGV0lJDzmd5PxO32ruJDdxWvObvNkxu4VuLeSFuTqV9qa04TdMa7Cbr5q8bQyyxMpBRipB261BWR4ZMQ0Of5XTU0gfGO5U455OMRlGVm3Xi+/8Av9qdJFCRjBy7uNvmuuZ2sc2CormyiJ7NSTcnQX0y31t4cxft3iRy0wJA5DGayKqOolaGQGxJz2WnVOc2Iubt5+Cl5a216ik3ItCr8YVVMjb/AK5VoyzzUsTadlpNLmwA98zlrkuUh6PqaiTr2AsIPj681atbyC1aRo4hNKoCxSSLjw/T35VNVSmopxZ2EnUKal6LmbVFsjbgf7Zb/M7KtPPLdSl5WLv+VZzWNiGWS6ljGRNsMghjnyOfSiS2ApZPoKHwrJwK1usngHCXAx1q/wD8XwCKUYu1fTutr53Xl0+U8lv3O90K5s4u5YyQWQUjBDQ8/vXVZFRglZa2hGl9o0ewtnXu14pYWdkjkHQHG4559MetVKimgqexK0Hmpwezd2YT/Q9bnurqTTtWtzb3a5eFUJ7thnxYyTvy5e/Sue6XphSQGQudkeyBYBpOmY1tnry3UcluruCctO5P+QriXvc9xc83JVIknVEmhkhYCVCpI2zTpIZIzZ4snPjcw2cEFu8do4oVJkmcRKfInrW30DT4pXTnRvuf491sdCw3kdMdGj1P8e6+g20SwW8cK/KihR9K6HVa5N80WhCx3a2w7q6W7jXwS7Njo+35j8qkc3rocO40WjRVPVus7RJLhLqKK3Fn8OslxhY55sSHjxlsLyVUUEszZ5YArMNxa3z/AKW0x0bi7rLkN1Ayy0GepLjkAOZK6uTBM0lxZypJAX5qrKMHOCMgZU4O4yNsUGxuQiPGwBkgsfA+GV89Nc0CmKfJBc2wnEl/cXMNpCpM/wAPHk5/dyeg2PuarRziZ5Y0XHFRvdIGXjtfv9V5ZX6yywydxcFJWKQ2zt3cnDkBS2OvX60yR3VyCJoBTAwvhve1s72+x29UeAsz4dSrhyrKxyQQcEH6ip3gtiseCcSCwkG4RkQPbKM4xyYdKwYKmSlqBLEcx693ivKqon9TJb9x9ygrgScc5Bf9zHIe3rXo9P0lHNHicCw8CLeXHw8lZNFUi14yL5ZgjVF061ie9mcxpun7Q4+ctgb/AEQfarIxNYMepz/jw0SEtc84PpGQ/Pjr4qtPajJiXAkt3zCzbkeX/FPnhZUwOifo4W+clWeLOTnTVhlt0vZXxH8wjBHEeEji/Dy515szo8wyO6//AFOnGxz8N+JCI2MaOsechtuba+XDUqw0YJZZOMwNxyvMc8O58LoevEDgr6dKndTiU4CMiSb95ORHG+hHcnNjLn4bZG5vzORad7jIju2Ruy1n8Vem9feG3BSI/wATn5j9Nh9K6GnpxSU7YBrqefz0sulhiFPAIRrvzWup6cpQhBu7aO6t3hmGUcYNK1xabhCw+pae9rHc2cuAjr/ecHEBuDnHVTwhWHUVHURhwL276/PdaXR9dhlbG/UaZ2vrlzF7tPFDlhSIyrp5S0jj7uS6vbh3MYHDkRBWPiXx8sgLkYy1VbW+nLift891pteXWMvaJuGtFr6/VcDI5a5k2zs1U5GjYC60yaNkEg7tirYWQANghgCRuPcUNcGuDhonyRvewwyCzrd3eNieGaBdzT6jqLXkttHZB1XvoYZy6zOucMfCMYz7+2KV3Vgkx3uVFSwzNY1k1jhOSLJeyPYGyl0LTZmUYjujOUf/ANiO7O/+rf0otTEZt9PuouprmS4mSZd5Psh2UXcxwxcZYoAC7c2PmarTfSVoO+g3VyzUvDGq5PQkdKw6WjnqJLxjIHVebsoqiese+IZB5z8fmis3dvGvdJHwqWJC5O2/TG+Rzrra6IPY1p0Lh7rsat4dFhfmHFoPInPxQfhpbSbu4mK8RJKrvk7Abc8+lQ9JdJVFG1gjz53P8rB6ahp6eJjoG2JNvg8s0ddMlMrTXveKrMiKqoF4ic8yTjp9xSDpusdFhMeA5C/PhfIab31WEWusHPadQPPny9QmQ/bwP3vftFJIJ4JjyiXmD5KV5cPXbFZpcXtLpLkE4gTtuD3EcN0o/uMOK9iQ5p2aNQe4t0tvlZVJBJqtwtlZr3eSWZgMdyp+Zj5MegHLNaVFDb+/I237RwvqSNifQcytKiYCestYDQc9T4rYWdrFZ20VvbqFjjXhUCrhJOZWij0iFKEKUIVXULKO9hKPsw+VwN1pzXFpUcsQkbYrEanby2kiW96ZU4JFkgdeF1yoOMBwQR4s46EA1DLFfNqtUXSzoH9VVWzFsWeYy1IsQcrX3F78VTeQMCqtK3E5keSZ+N5HIAJJ6bKBgAAYqmV08bdxa1rC2gHd53vqd1wFJQsBnHlueeKqOqmNm6spomb1vVrh24EZuEtgZ4RzNW2NxOAvqpXGzbhV7G5knun/AGbCEbKx6Ec9udT1kDYYBn2vljfT5uqMM8k2Mltm7Xt4g5/wm1jK0VuoUDcZ8jyx+FYVJ0u6kYYsFxtnZcL/AFOWkmlYzTEfdFhBluE712bfP1/X5Vcoq2WvqQ2QgNGdhuQcudtVLRVr6qraZ3ZDMcxoupJmi1DvIlAKKMEj32/XnSdOSGOaN7TmL/ZTdOVTC+Pq3XLb8s7fP+lYt1jbIQoInCq8LEHAByQBjLZycdQaowSMkyG9uzyzOWpvtuCsJjG7WwmwIPO5FtTfbcHddRrJeSiCziBl4uJiSXWLkOJmOeJsDAHKtimoRlJONMwNfE3JufQbK/T0xkOYsPE+ZJNzbQbLUaXp0WnQFIyWdjxSSN8zt5mtIm62WtDRYK5SJylCFKEKUIUoQq97Z297A0F1Eskbc1P62oTJI2yNwuFwslqHZa6tSXsWNzD/AJbECRfY8m+u/rUEseLMJKWSposoHXZ+0/ZJfhmiuchTHKFKssilDj29z0zzrMqGte3BJlnf5lvvx71uDpGCpYGTAt+fPgXrwyxYEiSLtzZTvUrHR2s0hasckbm9g39UMZ/w8AmiY3Ybp0n0lWbY/sE36Vyz/qK8mqyP1Mn/ANH3KOI2YZCMQOe1KxrnG7PRMZDK76WlDV0MgjRXkc8kgXjJ/Dar8PR00zrv/J/Ctx9HyuPby9f4T3T9EvJvFcYs4SN40PFIw9W6ewroqWjjpx2Rn6rThoWMzK0VpaQWcIht4lRB0H51cV4ANFgj0JVKEKUIUoQpQhShClCFKEIM9tBcLwzxJIP5hmmua1wsQhUG0O1H9w88A/hjlIH4VTk6Op3m9rcj8CcHEaJdP2UMkveLqdwvoYoz98ZpRRMDMNz6fhW218jW4bD1/KtRaC6KFN8/CBjCRKv3qD+k0973Pp+FVLwSTYLtezdiTm5ae5P/AJpSRVmOigZo2/PNMOeqZW1pb2qcFtDHEvki4q0ABohHpUKUIUoQpQhShC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data:image/jpeg;base64,/9j/4AAQSkZJRgABAQAAAQABAAD/2wCEAAkGBwgHBgkIBwgKCgkLDRYPDQwMDRsUFRAWIB0iIiAdHx8kKDQsJCYxJx8fLT0tMTU3Ojo6Iys/RD84QzQ5OjcBCgoKDQwNGg8PGjclHyU3Nzc3Nzc3Nzc3Nzc3Nzc3Nzc3Nzc3Nzc3Nzc3Nzc3Nzc3Nzc3Nzc3Nzc3Nzc3Nzc3N//AABEIAH8AfwMBEQACEQEDEQH/xAAbAAACAwEBAQAAAAAAAAAAAAADBQAEBgIBB//EAD0QAAIBAwIDBgQDBQcFAQAAAAECAwAEEQUhEjFBBhMiUWFxFDKBoZGx8CNCUmLhFTNDU4LB0SU0Y3JzB//EABsBAAEFAQEAAAAAAAAAAAAAAAABAgMEBQYH/8QANxEAAQMCBAIJAwMEAgMAAAAAAQACAwQREiExQVFxBRMiYYGRobHwMsHRFFLhFSMzQgbxQ2Jy/9oADAMBAAIRAxEAPwD7jQhShClCFKEKUIQpbiKEEyOq455NRvlYz6ikuEun7Q6ZD81yhP8AKc/lVF/SkLTZuakawu0S9+11v8QsUVpNIrf4ijwj64pR0iwi9lcbQlwviViPtLblQzwTIpHMil/VzZHqTbuz+ypuDGm2JWIe0WmyHHfhD/Pt+dOb0hETheC094UZICYxXEUwzE6t7GrbJGvF2m6AQUWnpVKEKUIUoQpQhShClCFKEKve3tvZQNNcyBEUZJJoAuo5JWRNu4rH3Pai+1J2TSYeCDdRcSEqD6jqazquvji7INz3J1PBUVWYGFvE/b55qg9kXBkv7iW5ZdyC3Co9gKwZKp8pWxDQRR65nvVSC4L3UMliIFsjknhTDPtjf61HIWsaWvvi9Fp9WyNpBFimXePJA7OnBg4G+c+tJCQXtIUVrJ5pEXeWcAzjEQruonWhZyHsuSkbildzPuurq1hdiksccg/mANS2D22IURGE2VH+y0icSWM0ls45BTlfwqq6hi1aMJ7vwkzTC31a7tWRNQhJiO3fry+tJge3I5p3XvZ9QuE8ilSVA8bBlPIihW2Pa8XaiUJylCFKEKUIUoQqWqajBp1q807YA5DqTSgbnRRyPwjLVZIwPq06XuuOEt+Je7tcghQflaTcbZ/rjes6esa/IOs3L10JzyF/5spqegdi6yQXdsNhb3PwI7Rx4ePulhljU5RXyBggYx0Bzkb1hywt7QtZw778AeV73Gea2muIsb3B7vniq8hYIe7AL48Ibln1qmLbqfJKW06aB547VADIvEkuygN1H158qke4PLS/MDZTiQGxdsrsMc8WnqlzN30oUcUnCFz9BTgQZbtFlG4tLiWiwT3TSVsbcg4Pdj8q7qAAwsvwHsuPlNpXcz7qwxJOWOT51MLBRLiQuI3MSCSQISiFuHibGwz0yds0C1xc5ISSe/8Ah7q4mMLR3N6RHbwSW7bqoHFI6jLNg5A5ZxsOZq42DGwNvdrcyb+QB0F9Tw3THSYScszp+eJTOwuSIxfaWJPhXZsRyLw8QHVRnlz/AANUJYcDsD9UAFv9yLTgtFZXcd3CJIz7jqKrOaWnNXo5BI24VimqRShClCEC9uY7S2eeVgFUdac1pcbBCx8TSazere3LBUw5tYmUkbDZ22wBnHP77VmVk/Wv6qMjCL+JH2BtrqrUEAZ/deM8vAfkjgrgPFh7qORZISd5I84Q4BQ8gc5bGOlZ+MfVKCC2+o2NuydAbm9rK6Rswix4HfjxFsktvtRmEckVrFJL3KjMSeIqpzwlup5H8Kql/XFrXuDGaC5yy7+641yTHTMgecQudcu/u8CsRqPaC7kYgGWNQcZG2PoP981tHoWWBuPCHDiM/gTqar6LrXdU+VzXcM2eo+5XGlzalfXCJbNKcsOKaMkBB69PpVWV8LW9toUHSH/H5qWRr6WodYnMOcSbcRx8QttIrpZ8HG0rhQON8Zb1ONqxozeQGy02AgWJunGnf9hb/wDzFd5T/wCFnIey5Kb/ACu5n3RLacxaj3cr+Fx4AcABcefnnO3qMcqkeLtuFGxwDrFVu0WpnTSt46j4MOI5ZMjY+w3PMcs8j70sDMfZ3RO/CMWy6t7qw1mykS2uVkhkXgdoGw4BOeHzGfL1p+F8Tg62Y46JrXte2wOSUXkV/ZajbyBorm4EZS271uGPiI8ZWNdkRF2ySOfXarsboZInDMC9zx7rnck7e2ajeHteCMztw8tgBv7pnDerCfj9OuLe6RMLdLbuGXONzz2GeVU3xH6HtI4XVunLS7Ijw4rV208dzAk0TBkcZBrPc0tNirZFjYotIkUoQsZ2luv7Q1iLTQxFtHhrgr1GRtUVZUNpYBc5uNvDcq7Twki6NGrccCAdyUYgCNTlAf3gxyGU4Gc1hsbm0AWtfS/nc3BB3urRsATrz9rZEEJdqt+Le0MpJ4Y1wnGckk5OT9ST7VSF6mQNGnw35pZZBAzFuSAOZsAPZZjsvrXDrconf9ncYjy38X7pPvk/iK1+k+jf1HQ7ZIhnGSSO7fyFjyCzK136TpUxSHJzW5/OJv4pr2k0OG/vIZIGCSFuG44RzXHPy4uX41Q6A6cnooXxPF227PceHL8d6jqOi21cjXaceX5Rba3ttFsxb2iNhnJAY5JY9Sap1FQ+oeZJLXPDILo4YrgNvkBuc7Ky8wdJFJ8agZQbmmQ5vFk4twi+yJqN5/Z2j2V8eJ44ygeFOcoOBgV6DRs6yJrf/UeGS4qqfgkLtr+eamh69aa3dzRw2JtCkeWjkfiMuTscen+9WJKd8IuTdQx1DJjYC1lO12kz6npkUdvJ4bRjIkAUYk8/rzx7nzpaV7I3ku39E2qY+SMBu23FZPRU1CfWtPudMtZY0Z1R5BGRGycmyeWNj19qvTtiZG4OdcqlC6WWRpY2w9F9B1O0+OsZYAVDlfAxxg7huEn+FioBrNhl6t4dt8F+YvktRzcTS35/0d0Ow08Wxae4YTXksYSRwOFFXY8CKNgoI9zTpZS/styaPPmTxQ0Yczr8yCtaBKbG9k09ye6k8cJPQ9R+vKq1QMXaC1A7rYw/carRiqqjQbyYW9tJKSBwqTvTmi5ATmNxOAXz/TiXjku5m8U7FiW6L0rmel6jrqotGjcvytyFtmqza3qXNuWgmLQhmU+LbKkg/cVnu6xvYJPJSujwuzGaRdr3Jt0gG3Ejt9dv61odGNvjd3LA6YqRFU0mLQPDj4EflItD0Ke9minmic2UoOQpAeT+nrWg3pl9FG6GL6ict7cVu9O0VNV1DJHHNuR79xn3H31W3ihuFYxFBFgeB5nJ4/c+dc3hLnaW3+WUOJjWjDsvZFaaLhLlGz4inpSA4hdWY3gG64MHdwSguzFjnJ5jepIcniyc52LZE1aymv8AsukdsvFMipIin94qeX4Z+tehUDwxrCeA9lxNY0uLgOP3STstpl/c6t/aF3HNZ9xsFMfD3h6rg9MVo1EjGx9W3O6oQRyPl6x+VluxGxiZwMhQTjO9ZjngZLSDCQs0va26aMYtljUrjhwWIHlxVR/Ui98KvimNrFyPB2ns5YUkaKRSw3AK7fiRU4q2WzVc0j75J/p91a3Vks8ZBSTJBPM0+5dm3RMsGXa7VL9TUosV2me8tn7wY5nzFT2uCCpqJ4xlh0K1UMiyxJInysARVHRSEWNkm7YTmHRnC4zIwUj0NPY4NBedgp6Zt3rFdoYrwaQYrMx8PD3cqsN2QjG3rXG07mGXFJz8V0VNgDxiWV0d7b4y1S7d+6R+JI1Xj8ec7j78ulalS12AlozV+cOwktC213p1veXEU1wgcRowCEbHOOf4VjxzPjaWtOq5+ejhne18rb4b66Z2SntrMdO7NtLaztaGF4wjRHhIGcYGOmKkpWiSbtC6uxNbiAdoudFmfVdD0e9R31Oa0ve9ucyDjRQCM+LmB6VYmYI5nXyBbYb5qCW0cj26AiwVzUtXtE1aNrG+W5eRiklmvzrsSSBz4hwnIpaWkBhdFMA3g48dLHuPoVUe2ePDK1psMiOI4jvHqLo2mLIlpOZEdIDIWhjf5lXbn9c7UtY6N07MJBIADiNCRw02tc8U6gbI1jsQIBJsDqB3+PotHp+9jbnzjWutp/8ACzkPZc9N/ldzPurFTKNJNX1q7huHs7WQRKijibhBJJGevSqNRIQ+wV6njBZcrNxBsmNAG4dsk4qkri5iAC4cAFBgn+tCVavssP8AoVt/rI2/natWnH9oLKqP8hTSaEvbsCPCykZNS3F0yMlrg7vV3s1MZdJiDHJjZkP0NVZBZy0pxaRUe2Cs9vbIORk39tqjla51PI1guSCFNR2BJKSOYmZHYqSPky3nXMDoutGkZ9PytIzsG6DZaZZ2zvJawxhmkMucglSdtj0HoKc+ir3fUw+Y/KZJ0nCcnSe6tE4OCRnyBqL+nVX7Pb8qD+p0mmMeqSdqtJTtDpgsfixbnjEgbGc4yMfepYIainfiMd0v9SpTo/3Wcsf/AM7aEso1VzGVOBE/dni6E88irP6twPajVr+o07mgMdY8/wCFo9G7GWOlyWt1wCa8t0YfEEgF2bmx33O5A9Ko1NZLKMBFgmCeI54rptPImDFxrxnpmoooJL4iMlMHAi4TfTpkgtoOJ0DKi5UsPKupi6QpRE1pfnYcVzEsMglcbbo0t1FI3ecaAHyarDK6mtk9Qva69yEt1Cx07UWEkx/aKOESId8eVDpaaX/ZKyV8eQS6Xs5bgFrG97tz8wkIINMMURHZcpW11vqCGvZp3Vlmv4gDjJUcRI8sbClbTcXJzq9hGQT63NpY28dukqhI1wMtufX8T96vNAAsFVGKQ3AVgajA8YjE6Fff9eX2pMAvdTdRMRbCi9lHDQXSqwKifYjlgqKgm+pXqj6hy/Kq9uoxJYQ8Qyoff7U0E9W+3BT0FsdikOn6LayKGaJeJuQz+NY09bMzssJJ5/PBadQWNNg0L2+0iCNMqD4RyDkjn70sNZI/JxIPio4o4XmzmA+CV/B255xDy5mp+sfxVr9BSn/xt8gvPgLX/ISmlxOqUUNKNI2+QXQs7ccowPqaYWtOoTxSwDRg8guhbJyVW9g7f81G6OEC7mi3IIMELRfCF0bKCCRJXiUMN8k7jPpzqu2eOQOYwaeX4VdlRE9zmMH0+SNb20RhU8O5GfmNYT3HEV5zVVM4qJAHn6jueJXZsrducQPuTSdY5V/1Ex/2PmV58FaqP7oAD1O1OE0ugJTeuk/cVbtdBa5SORYFiRxkMzHOPaumi6HqQ4CacjiATfz0+bq7HSTusScl1P2fkibwR/ELj5lPDj3yadU9F1Fx+nmd34nfcD7J0tJMD2DdAtdJguckxKuDjxtjfkRufesh7a+F5jc91x3n3vyWhRdHSSRY3vIv+e7bnmh3GlW0JKtCpPnvvVWSrq2XvI7zP5VfpKOppXEte7Cb7mwGw1Ws7JoEhu+EAL3wAA9FFds64AvrZbk17tB4BE7WQd/pD4G6MG/X2p8ObrcU+kdhkWd0q/WNY2OAyjbJ/X6Nc5WU0rzeM2cFs1EBfmNCvdTvElD4ILNtt+v1tRSwSsOKU3KKeAtISmri0Ewthp1tbpPf8U0kjAJAjAeZ89+VVDUNdIWA2tv/ACsyoqndZ1bHBvPirGozaQYlEEHCzfLwZ4ifQdajY2vkqBFHGQd8WluJ4e6oDpHqmdY6S4879yqXditvbJIzOjuPkbH1pGzSuqHQOAc0bi9loU1S6qbZzciM1SVQ8pLAEucnG1WeqbFFharYibFFgYMgjRSxxWyNJIiDHNmxXNkFz7ALyyqBNTJb9x916l5av8lzC3tIDSmGQatPkVBgdwXUU0U2e6lRwGCsVbIX3xUsNM6SVsbzgvu7Ievy6Aw4gDkmel6pHawtDMJGw2IygyCPL0+tdrTVUb4wHPxEG17fUc9LCx8L6Z8VqwVTWswuzRbvWS0RjgjlimDYYsB4cHeoqvpKCnY7tdu2TbHUi4vt6+qWatAaQ3Jyr6fe/CZyCScktzJzufvXJSVk8zzIX5lX6HpODqBHMbEd3zj7oN1P30xkYALnPQbdaSnYZ54473uR/Poq9ZVMrqiOGPMA6+WnzZafsvGV0lJDzmd5PxO32ruJDdxWvObvNkxu4VuLeSFuTqV9qa04TdMa7Cbr5q8bQyyxMpBRipB261BWR4ZMQ0Of5XTU0gfGO5U455OMRlGVm3Xi+/8Av9qdJFCRjBy7uNvmuuZ2sc2CormyiJ7NSTcnQX0y31t4cxft3iRy0wJA5DGayKqOolaGQGxJz2WnVOc2Iubt5+Cl5a216ik3ItCr8YVVMjb/AK5VoyzzUsTadlpNLmwA98zlrkuUh6PqaiTr2AsIPj681atbyC1aRo4hNKoCxSSLjw/T35VNVSmopxZ2EnUKal6LmbVFsjbgf7Zb/M7KtPPLdSl5WLv+VZzWNiGWS6ljGRNsMghjnyOfSiS2ApZPoKHwrJwK1usngHCXAx1q/wD8XwCKUYu1fTutr53Xl0+U8lv3O90K5s4u5YyQWQUjBDQ8/vXVZFRglZa2hGl9o0ewtnXu14pYWdkjkHQHG4559MetVKimgqexK0Hmpwezd2YT/Q9bnurqTTtWtzb3a5eFUJ7thnxYyTvy5e/Sue6XphSQGQudkeyBYBpOmY1tnry3UcluruCctO5P+QriXvc9xc83JVIknVEmhkhYCVCpI2zTpIZIzZ4snPjcw2cEFu8do4oVJkmcRKfInrW30DT4pXTnRvuf491sdCw3kdMdGj1P8e6+g20SwW8cK/KihR9K6HVa5N80WhCx3a2w7q6W7jXwS7Njo+35j8qkc3rocO40WjRVPVus7RJLhLqKK3Fn8OslxhY55sSHjxlsLyVUUEszZ5YArMNxa3z/AKW0x0bi7rLkN1Ayy0GepLjkAOZK6uTBM0lxZypJAX5qrKMHOCMgZU4O4yNsUGxuQiPGwBkgsfA+GV89Nc0CmKfJBc2wnEl/cXMNpCpM/wAPHk5/dyeg2PuarRziZ5Y0XHFRvdIGXjtfv9V5ZX6yywydxcFJWKQ2zt3cnDkBS2OvX60yR3VyCJoBTAwvhve1s72+x29UeAsz4dSrhyrKxyQQcEH6ip3gtiseCcSCwkG4RkQPbKM4xyYdKwYKmSlqBLEcx693ivKqon9TJb9x9ygrgScc5Bf9zHIe3rXo9P0lHNHicCw8CLeXHw8lZNFUi14yL5ZgjVF061ie9mcxpun7Q4+ctgb/AEQfarIxNYMepz/jw0SEtc84PpGQ/Pjr4qtPajJiXAkt3zCzbkeX/FPnhZUwOifo4W+clWeLOTnTVhlt0vZXxH8wjBHEeEji/Dy515szo8wyO6//AFOnGxz8N+JCI2MaOsechtuba+XDUqw0YJZZOMwNxyvMc8O58LoevEDgr6dKndTiU4CMiSb95ORHG+hHcnNjLn4bZG5vzORad7jIju2Ruy1n8Vem9feG3BSI/wATn5j9Nh9K6GnpxSU7YBrqefz0sulhiFPAIRrvzWup6cpQhBu7aO6t3hmGUcYNK1xabhCw+pae9rHc2cuAjr/ecHEBuDnHVTwhWHUVHURhwL276/PdaXR9dhlbG/UaZ2vrlzF7tPFDlhSIyrp5S0jj7uS6vbh3MYHDkRBWPiXx8sgLkYy1VbW+nLift891pteXWMvaJuGtFr6/VcDI5a5k2zs1U5GjYC60yaNkEg7tirYWQANghgCRuPcUNcGuDhonyRvewwyCzrd3eNieGaBdzT6jqLXkttHZB1XvoYZy6zOucMfCMYz7+2KV3Vgkx3uVFSwzNY1k1jhOSLJeyPYGyl0LTZmUYjujOUf/ANiO7O/+rf0otTEZt9PuouprmS4mSZd5Psh2UXcxwxcZYoAC7c2PmarTfSVoO+g3VyzUvDGq5PQkdKw6WjnqJLxjIHVebsoqiese+IZB5z8fmis3dvGvdJHwqWJC5O2/TG+Rzrra6IPY1p0Lh7rsat4dFhfmHFoPInPxQfhpbSbu4mK8RJKrvk7Abc8+lQ9JdJVFG1gjz53P8rB6ahp6eJjoG2JNvg8s0ddMlMrTXveKrMiKqoF4ic8yTjp9xSDpusdFhMeA5C/PhfIab31WEWusHPadQPPny9QmQ/bwP3vftFJIJ4JjyiXmD5KV5cPXbFZpcXtLpLkE4gTtuD3EcN0o/uMOK9iQ5p2aNQe4t0tvlZVJBJqtwtlZr3eSWZgMdyp+Zj5MegHLNaVFDb+/I237RwvqSNifQcytKiYCestYDQc9T4rYWdrFZ20VvbqFjjXhUCrhJOZWij0iFKEKUIVXULKO9hKPsw+VwN1pzXFpUcsQkbYrEanby2kiW96ZU4JFkgdeF1yoOMBwQR4s46EA1DLFfNqtUXSzoH9VVWzFsWeYy1IsQcrX3F78VTeQMCqtK3E5keSZ+N5HIAJJ6bKBgAAYqmV08bdxa1rC2gHd53vqd1wFJQsBnHlueeKqOqmNm6spomb1vVrh24EZuEtgZ4RzNW2NxOAvqpXGzbhV7G5knun/AGbCEbKx6Ec9udT1kDYYBn2vljfT5uqMM8k2Mltm7Xt4g5/wm1jK0VuoUDcZ8jyx+FYVJ0u6kYYsFxtnZcL/AFOWkmlYzTEfdFhBluE712bfP1/X5Vcoq2WvqQ2QgNGdhuQcudtVLRVr6qraZ3ZDMcxoupJmi1DvIlAKKMEj32/XnSdOSGOaN7TmL/ZTdOVTC+Pq3XLb8s7fP+lYt1jbIQoInCq8LEHAByQBjLZycdQaowSMkyG9uzyzOWpvtuCsJjG7WwmwIPO5FtTfbcHddRrJeSiCziBl4uJiSXWLkOJmOeJsDAHKtimoRlJONMwNfE3JufQbK/T0xkOYsPE+ZJNzbQbLUaXp0WnQFIyWdjxSSN8zt5mtIm62WtDRYK5SJylCFKEKUIUoQq97Z297A0F1Eskbc1P62oTJI2yNwuFwslqHZa6tSXsWNzD/AJbECRfY8m+u/rUEseLMJKWSposoHXZ+0/ZJfhmiuchTHKFKssilDj29z0zzrMqGte3BJlnf5lvvx71uDpGCpYGTAt+fPgXrwyxYEiSLtzZTvUrHR2s0hasckbm9g39UMZ/w8AmiY3Ybp0n0lWbY/sE36Vyz/qK8mqyP1Mn/ANH3KOI2YZCMQOe1KxrnG7PRMZDK76WlDV0MgjRXkc8kgXjJ/Dar8PR00zrv/J/Ctx9HyuPby9f4T3T9EvJvFcYs4SN40PFIw9W6ewroqWjjpx2Rn6rThoWMzK0VpaQWcIht4lRB0H51cV4ANFgj0JVKEKUIUoQpQhShClCFKEIM9tBcLwzxJIP5hmmua1wsQhUG0O1H9w88A/hjlIH4VTk6Op3m9rcj8CcHEaJdP2UMkveLqdwvoYoz98ZpRRMDMNz6fhW218jW4bD1/KtRaC6KFN8/CBjCRKv3qD+k0973Pp+FVLwSTYLtezdiTm5ae5P/AJpSRVmOigZo2/PNMOeqZW1pb2qcFtDHEvki4q0ABohHpUKUIUoQpQhShC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data:image/jpeg;base64,/9j/4AAQSkZJRgABAQAAAQABAAD/2wCEAAkGBwgHBgkIBwgKCgkLDRYPDQwMDRsUFRAWIB0iIiAdHx8kKDQsJCYxJx8fLT0tMTU3Ojo6Iys/RD84QzQ5OjcBCgoKDQwNGg8PGjclHyU3Nzc3Nzc3Nzc3Nzc3Nzc3Nzc3Nzc3Nzc3Nzc3Nzc3Nzc3Nzc3Nzc3Nzc3Nzc3Nzc3N//AABEIAH8AfwMBEQACEQEDEQH/xAAbAAACAwEBAQAAAAAAAAAAAAADBQAEBgIBB//EAD0QAAIBAwIDBgQDBQcFAQAAAAECAwAEEQUhEjFBBhMiUWFxFDKBoZGx8CNCUmLhFTNDU4LB0SU0Y3JzB//EABsBAAEFAQEAAAAAAAAAAAAAAAABAgMEBQYH/8QANxEAAQMCBAIJAwMEAgMAAAAAAQACAwQREiExQVFxBRMiYYGRobHwMsHRFFLhFSMzQgbxQ2Jy/9oADAMBAAIRAxEAPwD7jQhShClCFKEKUIQpbiKEEyOq455NRvlYz6ikuEun7Q6ZD81yhP8AKc/lVF/SkLTZuakawu0S9+11v8QsUVpNIrf4ijwj64pR0iwi9lcbQlwviViPtLblQzwTIpHMil/VzZHqTbuz+ypuDGm2JWIe0WmyHHfhD/Pt+dOb0hETheC094UZICYxXEUwzE6t7GrbJGvF2m6AQUWnpVKEKUIUoQpQhShClCFKEKve3tvZQNNcyBEUZJJoAuo5JWRNu4rH3Pai+1J2TSYeCDdRcSEqD6jqazquvji7INz3J1PBUVWYGFvE/b55qg9kXBkv7iW5ZdyC3Co9gKwZKp8pWxDQRR65nvVSC4L3UMliIFsjknhTDPtjf61HIWsaWvvi9Fp9WyNpBFimXePJA7OnBg4G+c+tJCQXtIUVrJ5pEXeWcAzjEQruonWhZyHsuSkbildzPuurq1hdiksccg/mANS2D22IURGE2VH+y0icSWM0ls45BTlfwqq6hi1aMJ7vwkzTC31a7tWRNQhJiO3fry+tJge3I5p3XvZ9QuE8ilSVA8bBlPIihW2Pa8XaiUJylCFKEKUIUoQqWqajBp1q807YA5DqTSgbnRRyPwjLVZIwPq06XuuOEt+Je7tcghQflaTcbZ/rjes6esa/IOs3L10JzyF/5spqegdi6yQXdsNhb3PwI7Rx4ePulhljU5RXyBggYx0Bzkb1hywt7QtZw778AeV73Gea2muIsb3B7vniq8hYIe7AL48Ibln1qmLbqfJKW06aB547VADIvEkuygN1H158qke4PLS/MDZTiQGxdsrsMc8WnqlzN30oUcUnCFz9BTgQZbtFlG4tLiWiwT3TSVsbcg4Pdj8q7qAAwsvwHsuPlNpXcz7qwxJOWOT51MLBRLiQuI3MSCSQISiFuHibGwz0yds0C1xc5ISSe/8Ah7q4mMLR3N6RHbwSW7bqoHFI6jLNg5A5ZxsOZq42DGwNvdrcyb+QB0F9Tw3THSYScszp+eJTOwuSIxfaWJPhXZsRyLw8QHVRnlz/AANUJYcDsD9UAFv9yLTgtFZXcd3CJIz7jqKrOaWnNXo5BI24VimqRShClCEC9uY7S2eeVgFUdac1pcbBCx8TSazere3LBUw5tYmUkbDZ22wBnHP77VmVk/Wv6qMjCL+JH2BtrqrUEAZ/deM8vAfkjgrgPFh7qORZISd5I84Q4BQ8gc5bGOlZ+MfVKCC2+o2NuydAbm9rK6Rswix4HfjxFsktvtRmEckVrFJL3KjMSeIqpzwlup5H8Kql/XFrXuDGaC5yy7+641yTHTMgecQudcu/u8CsRqPaC7kYgGWNQcZG2PoP981tHoWWBuPCHDiM/gTqar6LrXdU+VzXcM2eo+5XGlzalfXCJbNKcsOKaMkBB69PpVWV8LW9toUHSH/H5qWRr6WodYnMOcSbcRx8QttIrpZ8HG0rhQON8Zb1ONqxozeQGy02AgWJunGnf9hb/wDzFd5T/wCFnIey5Kb/ACu5n3RLacxaj3cr+Fx4AcABcefnnO3qMcqkeLtuFGxwDrFVu0WpnTSt46j4MOI5ZMjY+w3PMcs8j70sDMfZ3RO/CMWy6t7qw1mykS2uVkhkXgdoGw4BOeHzGfL1p+F8Tg62Y46JrXte2wOSUXkV/ZajbyBorm4EZS271uGPiI8ZWNdkRF2ySOfXarsboZInDMC9zx7rnck7e2ajeHteCMztw8tgBv7pnDerCfj9OuLe6RMLdLbuGXONzz2GeVU3xH6HtI4XVunLS7Ijw4rV208dzAk0TBkcZBrPc0tNirZFjYotIkUoQsZ2luv7Q1iLTQxFtHhrgr1GRtUVZUNpYBc5uNvDcq7Twki6NGrccCAdyUYgCNTlAf3gxyGU4Gc1hsbm0AWtfS/nc3BB3urRsATrz9rZEEJdqt+Le0MpJ4Y1wnGckk5OT9ST7VSF6mQNGnw35pZZBAzFuSAOZsAPZZjsvrXDrconf9ncYjy38X7pPvk/iK1+k+jf1HQ7ZIhnGSSO7fyFjyCzK136TpUxSHJzW5/OJv4pr2k0OG/vIZIGCSFuG44RzXHPy4uX41Q6A6cnooXxPF227PceHL8d6jqOi21cjXaceX5Rba3ttFsxb2iNhnJAY5JY9Sap1FQ+oeZJLXPDILo4YrgNvkBuc7Ky8wdJFJ8agZQbmmQ5vFk4twi+yJqN5/Z2j2V8eJ44ygeFOcoOBgV6DRs6yJrf/UeGS4qqfgkLtr+eamh69aa3dzRw2JtCkeWjkfiMuTscen+9WJKd8IuTdQx1DJjYC1lO12kz6npkUdvJ4bRjIkAUYk8/rzx7nzpaV7I3ku39E2qY+SMBu23FZPRU1CfWtPudMtZY0Z1R5BGRGycmyeWNj19qvTtiZG4OdcqlC6WWRpY2w9F9B1O0+OsZYAVDlfAxxg7huEn+FioBrNhl6t4dt8F+YvktRzcTS35/0d0Ow08Wxae4YTXksYSRwOFFXY8CKNgoI9zTpZS/styaPPmTxQ0Yczr8yCtaBKbG9k09ye6k8cJPQ9R+vKq1QMXaC1A7rYw/carRiqqjQbyYW9tJKSBwqTvTmi5ATmNxOAXz/TiXjku5m8U7FiW6L0rmel6jrqotGjcvytyFtmqza3qXNuWgmLQhmU+LbKkg/cVnu6xvYJPJSujwuzGaRdr3Jt0gG3Ejt9dv61odGNvjd3LA6YqRFU0mLQPDj4EflItD0Ke9minmic2UoOQpAeT+nrWg3pl9FG6GL6ict7cVu9O0VNV1DJHHNuR79xn3H31W3ihuFYxFBFgeB5nJ4/c+dc3hLnaW3+WUOJjWjDsvZFaaLhLlGz4inpSA4hdWY3gG64MHdwSguzFjnJ5jepIcniyc52LZE1aymv8AsukdsvFMipIin94qeX4Z+tehUDwxrCeA9lxNY0uLgOP3STstpl/c6t/aF3HNZ9xsFMfD3h6rg9MVo1EjGx9W3O6oQRyPl6x+VluxGxiZwMhQTjO9ZjngZLSDCQs0va26aMYtljUrjhwWIHlxVR/Ui98KvimNrFyPB2ns5YUkaKRSw3AK7fiRU4q2WzVc0j75J/p91a3Vks8ZBSTJBPM0+5dm3RMsGXa7VL9TUosV2me8tn7wY5nzFT2uCCpqJ4xlh0K1UMiyxJInysARVHRSEWNkm7YTmHRnC4zIwUj0NPY4NBedgp6Zt3rFdoYrwaQYrMx8PD3cqsN2QjG3rXG07mGXFJz8V0VNgDxiWV0d7b4y1S7d+6R+JI1Xj8ec7j78ulalS12AlozV+cOwktC213p1veXEU1wgcRowCEbHOOf4VjxzPjaWtOq5+ejhne18rb4b66Z2SntrMdO7NtLaztaGF4wjRHhIGcYGOmKkpWiSbtC6uxNbiAdoudFmfVdD0e9R31Oa0ve9ucyDjRQCM+LmB6VYmYI5nXyBbYb5qCW0cj26AiwVzUtXtE1aNrG+W5eRiklmvzrsSSBz4hwnIpaWkBhdFMA3g48dLHuPoVUe2ePDK1psMiOI4jvHqLo2mLIlpOZEdIDIWhjf5lXbn9c7UtY6N07MJBIADiNCRw02tc8U6gbI1jsQIBJsDqB3+PotHp+9jbnzjWutp/8ACzkPZc9N/ldzPurFTKNJNX1q7huHs7WQRKijibhBJJGevSqNRIQ+wV6njBZcrNxBsmNAG4dsk4qkri5iAC4cAFBgn+tCVavssP8AoVt/rI2/natWnH9oLKqP8hTSaEvbsCPCykZNS3F0yMlrg7vV3s1MZdJiDHJjZkP0NVZBZy0pxaRUe2Cs9vbIORk39tqjla51PI1guSCFNR2BJKSOYmZHYqSPky3nXMDoutGkZ9PytIzsG6DZaZZ2zvJawxhmkMucglSdtj0HoKc+ir3fUw+Y/KZJ0nCcnSe6tE4OCRnyBqL+nVX7Pb8qD+p0mmMeqSdqtJTtDpgsfixbnjEgbGc4yMfepYIainfiMd0v9SpTo/3Wcsf/AM7aEso1VzGVOBE/dni6E88irP6twPajVr+o07mgMdY8/wCFo9G7GWOlyWt1wCa8t0YfEEgF2bmx33O5A9Ko1NZLKMBFgmCeI54rptPImDFxrxnpmoooJL4iMlMHAi4TfTpkgtoOJ0DKi5UsPKupi6QpRE1pfnYcVzEsMglcbbo0t1FI3ecaAHyarDK6mtk9Qva69yEt1Cx07UWEkx/aKOESId8eVDpaaX/ZKyV8eQS6Xs5bgFrG97tz8wkIINMMURHZcpW11vqCGvZp3Vlmv4gDjJUcRI8sbClbTcXJzq9hGQT63NpY28dukqhI1wMtufX8T96vNAAsFVGKQ3AVgajA8YjE6Fff9eX2pMAvdTdRMRbCi9lHDQXSqwKifYjlgqKgm+pXqj6hy/Kq9uoxJYQ8Qyoff7U0E9W+3BT0FsdikOn6LayKGaJeJuQz+NY09bMzssJJ5/PBadQWNNg0L2+0iCNMqD4RyDkjn70sNZI/JxIPio4o4XmzmA+CV/B255xDy5mp+sfxVr9BSn/xt8gvPgLX/ISmlxOqUUNKNI2+QXQs7ccowPqaYWtOoTxSwDRg8guhbJyVW9g7f81G6OEC7mi3IIMELRfCF0bKCCRJXiUMN8k7jPpzqu2eOQOYwaeX4VdlRE9zmMH0+SNb20RhU8O5GfmNYT3HEV5zVVM4qJAHn6jueJXZsrducQPuTSdY5V/1Ex/2PmV58FaqP7oAD1O1OE0ugJTeuk/cVbtdBa5SORYFiRxkMzHOPaumi6HqQ4CacjiATfz0+bq7HSTusScl1P2fkibwR/ELj5lPDj3yadU9F1Fx+nmd34nfcD7J0tJMD2DdAtdJguckxKuDjxtjfkRufesh7a+F5jc91x3n3vyWhRdHSSRY3vIv+e7bnmh3GlW0JKtCpPnvvVWSrq2XvI7zP5VfpKOppXEte7Cb7mwGw1Ws7JoEhu+EAL3wAA9FFds64AvrZbk17tB4BE7WQd/pD4G6MG/X2p8ObrcU+kdhkWd0q/WNY2OAyjbJ/X6Nc5WU0rzeM2cFs1EBfmNCvdTvElD4ILNtt+v1tRSwSsOKU3KKeAtISmri0Ewthp1tbpPf8U0kjAJAjAeZ89+VVDUNdIWA2tv/ACsyoqndZ1bHBvPirGozaQYlEEHCzfLwZ4ifQdajY2vkqBFHGQd8WluJ4e6oDpHqmdY6S4879yqXditvbJIzOjuPkbH1pGzSuqHQOAc0bi9loU1S6qbZzciM1SVQ8pLAEucnG1WeqbFFharYibFFgYMgjRSxxWyNJIiDHNmxXNkFz7ALyyqBNTJb9x916l5av8lzC3tIDSmGQatPkVBgdwXUU0U2e6lRwGCsVbIX3xUsNM6SVsbzgvu7Ievy6Aw4gDkmel6pHawtDMJGw2IygyCPL0+tdrTVUb4wHPxEG17fUc9LCx8L6Z8VqwVTWswuzRbvWS0RjgjlimDYYsB4cHeoqvpKCnY7tdu2TbHUi4vt6+qWatAaQ3Jyr6fe/CZyCScktzJzufvXJSVk8zzIX5lX6HpODqBHMbEd3zj7oN1P30xkYALnPQbdaSnYZ54473uR/Poq9ZVMrqiOGPMA6+WnzZafsvGV0lJDzmd5PxO32ruJDdxWvObvNkxu4VuLeSFuTqV9qa04TdMa7Cbr5q8bQyyxMpBRipB261BWR4ZMQ0Of5XTU0gfGO5U455OMRlGVm3Xi+/8Av9qdJFCRjBy7uNvmuuZ2sc2CormyiJ7NSTcnQX0y31t4cxft3iRy0wJA5DGayKqOolaGQGxJz2WnVOc2Iubt5+Cl5a216ik3ItCr8YVVMjb/AK5VoyzzUsTadlpNLmwA98zlrkuUh6PqaiTr2AsIPj681atbyC1aRo4hNKoCxSSLjw/T35VNVSmopxZ2EnUKal6LmbVFsjbgf7Zb/M7KtPPLdSl5WLv+VZzWNiGWS6ljGRNsMghjnyOfSiS2ApZPoKHwrJwK1usngHCXAx1q/wD8XwCKUYu1fTutr53Xl0+U8lv3O90K5s4u5YyQWQUjBDQ8/vXVZFRglZa2hGl9o0ewtnXu14pYWdkjkHQHG4559MetVKimgqexK0Hmpwezd2YT/Q9bnurqTTtWtzb3a5eFUJ7thnxYyTvy5e/Sue6XphSQGQudkeyBYBpOmY1tnry3UcluruCctO5P+QriXvc9xc83JVIknVEmhkhYCVCpI2zTpIZIzZ4snPjcw2cEFu8do4oVJkmcRKfInrW30DT4pXTnRvuf491sdCw3kdMdGj1P8e6+g20SwW8cK/KihR9K6HVa5N80WhCx3a2w7q6W7jXwS7Njo+35j8qkc3rocO40WjRVPVus7RJLhLqKK3Fn8OslxhY55sSHjxlsLyVUUEszZ5YArMNxa3z/AKW0x0bi7rLkN1Ayy0GepLjkAOZK6uTBM0lxZypJAX5qrKMHOCMgZU4O4yNsUGxuQiPGwBkgsfA+GV89Nc0CmKfJBc2wnEl/cXMNpCpM/wAPHk5/dyeg2PuarRziZ5Y0XHFRvdIGXjtfv9V5ZX6yywydxcFJWKQ2zt3cnDkBS2OvX60yR3VyCJoBTAwvhve1s72+x29UeAsz4dSrhyrKxyQQcEH6ip3gtiseCcSCwkG4RkQPbKM4xyYdKwYKmSlqBLEcx693ivKqon9TJb9x9ygrgScc5Bf9zHIe3rXo9P0lHNHicCw8CLeXHw8lZNFUi14yL5ZgjVF061ie9mcxpun7Q4+ctgb/AEQfarIxNYMepz/jw0SEtc84PpGQ/Pjr4qtPajJiXAkt3zCzbkeX/FPnhZUwOifo4W+clWeLOTnTVhlt0vZXxH8wjBHEeEji/Dy515szo8wyO6//AFOnGxz8N+JCI2MaOsechtuba+XDUqw0YJZZOMwNxyvMc8O58LoevEDgr6dKndTiU4CMiSb95ORHG+hHcnNjLn4bZG5vzORad7jIju2Ruy1n8Vem9feG3BSI/wATn5j9Nh9K6GnpxSU7YBrqefz0sulhiFPAIRrvzWup6cpQhBu7aO6t3hmGUcYNK1xabhCw+pae9rHc2cuAjr/ecHEBuDnHVTwhWHUVHURhwL276/PdaXR9dhlbG/UaZ2vrlzF7tPFDlhSIyrp5S0jj7uS6vbh3MYHDkRBWPiXx8sgLkYy1VbW+nLift891pteXWMvaJuGtFr6/VcDI5a5k2zs1U5GjYC60yaNkEg7tirYWQANghgCRuPcUNcGuDhonyRvewwyCzrd3eNieGaBdzT6jqLXkttHZB1XvoYZy6zOucMfCMYz7+2KV3Vgkx3uVFSwzNY1k1jhOSLJeyPYGyl0LTZmUYjujOUf/ANiO7O/+rf0otTEZt9PuouprmS4mSZd5Psh2UXcxwxcZYoAC7c2PmarTfSVoO+g3VyzUvDGq5PQkdKw6WjnqJLxjIHVebsoqiese+IZB5z8fmis3dvGvdJHwqWJC5O2/TG+Rzrra6IPY1p0Lh7rsat4dFhfmHFoPInPxQfhpbSbu4mK8RJKrvk7Abc8+lQ9JdJVFG1gjz53P8rB6ahp6eJjoG2JNvg8s0ddMlMrTXveKrMiKqoF4ic8yTjp9xSDpusdFhMeA5C/PhfIab31WEWusHPadQPPny9QmQ/bwP3vftFJIJ4JjyiXmD5KV5cPXbFZpcXtLpLkE4gTtuD3EcN0o/uMOK9iQ5p2aNQe4t0tvlZVJBJqtwtlZr3eSWZgMdyp+Zj5MegHLNaVFDb+/I237RwvqSNifQcytKiYCestYDQc9T4rYWdrFZ20VvbqFjjXhUCrhJOZWij0iFKEKUIVXULKO9hKPsw+VwN1pzXFpUcsQkbYrEanby2kiW96ZU4JFkgdeF1yoOMBwQR4s46EA1DLFfNqtUXSzoH9VVWzFsWeYy1IsQcrX3F78VTeQMCqtK3E5keSZ+N5HIAJJ6bKBgAAYqmV08bdxa1rC2gHd53vqd1wFJQsBnHlueeKqOqmNm6spomb1vVrh24EZuEtgZ4RzNW2NxOAvqpXGzbhV7G5knun/AGbCEbKx6Ec9udT1kDYYBn2vljfT5uqMM8k2Mltm7Xt4g5/wm1jK0VuoUDcZ8jyx+FYVJ0u6kYYsFxtnZcL/AFOWkmlYzTEfdFhBluE712bfP1/X5Vcoq2WvqQ2QgNGdhuQcudtVLRVr6qraZ3ZDMcxoupJmi1DvIlAKKMEj32/XnSdOSGOaN7TmL/ZTdOVTC+Pq3XLb8s7fP+lYt1jbIQoInCq8LEHAByQBjLZycdQaowSMkyG9uzyzOWpvtuCsJjG7WwmwIPO5FtTfbcHddRrJeSiCziBl4uJiSXWLkOJmOeJsDAHKtimoRlJONMwNfE3JufQbK/T0xkOYsPE+ZJNzbQbLUaXp0WnQFIyWdjxSSN8zt5mtIm62WtDRYK5SJylCFKEKUIUoQq97Z297A0F1Eskbc1P62oTJI2yNwuFwslqHZa6tSXsWNzD/AJbECRfY8m+u/rUEseLMJKWSposoHXZ+0/ZJfhmiuchTHKFKssilDj29z0zzrMqGte3BJlnf5lvvx71uDpGCpYGTAt+fPgXrwyxYEiSLtzZTvUrHR2s0hasckbm9g39UMZ/w8AmiY3Ybp0n0lWbY/sE36Vyz/qK8mqyP1Mn/ANH3KOI2YZCMQOe1KxrnG7PRMZDK76WlDV0MgjRXkc8kgXjJ/Dar8PR00zrv/J/Ctx9HyuPby9f4T3T9EvJvFcYs4SN40PFIw9W6ewroqWjjpx2Rn6rThoWMzK0VpaQWcIht4lRB0H51cV4ANFgj0JVKEKUIUoQpQhShClCFKEIM9tBcLwzxJIP5hmmua1wsQhUG0O1H9w88A/hjlIH4VTk6Op3m9rcj8CcHEaJdP2UMkveLqdwvoYoz98ZpRRMDMNz6fhW218jW4bD1/KtRaC6KFN8/CBjCRKv3qD+k0973Pp+FVLwSTYLtezdiTm5ae5P/AJpSRVmOigZo2/PNMOeqZW1pb2qcFtDHEvki4q0ABohHpUKUIUoQpQhShC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4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6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8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0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2" descr="data:image/jpeg;base64,/9j/4AAQSkZJRgABAQAAAQABAAD/2wCEAAkGBxQTEhUUExQVFRUXFxobFxYYGBwaGxwYGBgZGBUXHhwdHCggGBomGxocITIhJSkrLi4uGB8zODMsNygtLiwBCgoKDg0OGxAQGzQmICUuMDQ0LDQsLCwsLCwsLCw0LCwsLC8sLCwvLCwsLCwsLCw0LCwsLCwsLCwsLSwsLCwsLP/AABEIAOEA4QMBEQACEQEDEQH/xAAbAAACAwEBAQAAAAAAAAAAAAAABAMFBgIBB//EAEMQAAEDAgMFBgIHBQgCAwEAAAECAxEAIQQSMQVBUWFxBhMiMoGRobFCUnKSwdHwFCNistIHQ1OCosLh8TPTFjSDFf/EABsBAAIDAQEBAAAAAAAAAAAAAAAEAgMFBgEH/8QAPhEAAQMCAwMLAgUEAQQDAQAAAQACAwQREiExBUFREyIyYXGBkaGx0fDB4QYUM0LxFSNScjQkgpKiFlNiJf/aAAwDAQACEQMRAD8A+40IRQhFCEUIRQhFCEUIRQhFCEUIRQhFCFypQGpA614XAar0AnRQHHtad6398fnUTIwbx4qzkJf8T4FSIxKDotJ6EVD8zCP3jxCiY3jUHwUgUDoasa9ruibqFl7UkIoQihCKEIoQihCKEIoQihCKEIoQihCKEIoQihCKEIoQihCKEIoQihC8UoASbDjQhIYvbDSBJUI+sSEp9zr6TS76lrdM/nzS6hyg3KkxfbJtOl+EW9iuM3ok1my7Qfo3yz8/spsBdoEivtS6vyNk84Ur+Ytj2ms2SpmfqfE/QXHknI6Z53JdzaGJV9EDmVBPwSkn/VVUUgYb3HcP4TkcBbqkWsPigoKViFRIkA8+gFOCuLrNCba0HVoVlhe+WpRS5IBiCTqPCTbpT9PQOqWF+MjO3HgsWsnEb8Iapkt4lIgEEc1A/AoHzrx+wX7pB3t+59Ep+bB3L3/+likaonpKR/pUr5VH+n10XRN+xx9DYKJmaVMz2uIMLSodRP8ALBHqmpCpqYv1W+I+osPVeY1c4HtC05v9Qcw+Fx6gU3HWMdrl8+bkCUb1atrChIII4gzTYIIuFYCDmF1Xq9RQhFCEUIRQhFCEUIRQhFCEUIRQhFCEUIRQhFCEUIVFtntM2ymxBnQ7jxygXc9LcxXhNklLWNb0fHd9/TrWQxfaN7EWZSqZ8xggdPooPMBR51mVNWxmRKtp6Woqedaw4n6D52qJrY6lHM84pSuRM/ePi9oHKsaWrLtFtQ7NjZ0syrDD4FtHlQAeMX96Wc9ztSn2sa0ZBUW1dpvFQQlEJDlyDGZCVXEx4QdDTUUcYbiJzt4FaEUUYFyd3gVeYnHoQJWYHQmekC9JsGM4W6pRsbnGwUyzIB6ct43bqsi/UHavBqpezw8K/tq/mVXX7K/RPb9Aub2l+t3fUq8aYkTIH/JitAusbJEMuLrl1vKYr0G4XjhY2UDrKVCFJBHMV6vFW4nYLajmTKFbiD+iPQ0rJRQvztY9XyyF5hnH2DKiVJ+skCfXQH1HrS35V8Ru03Cjzmm4V1s/tI2o5VkJVxvHxA99Ksa66tZVD9/j7q8BnSpJsEEXC9oXqKEIoQihCKEIoQihCKEIoQihCKEIoQo33gkSf+SeA4mvQLqD3tYLlYXtJ2qUo90yM6iYgeJIPAx/5FcvKN82qMsjIW4nH3PYs0umq38nGPYf7H4OAOqp8NsJSlFzEkqWdUk/AnhyEDlXOVm0pHktbkPNb9DsiKKz3nE7juHYPrqrttASIAAHAVlk31Wyuq8QqftHhVqSlbc5kE2TMkKiRY6Wkjl6Fqme0EtdoUzTPaCWu3pfA4krAITECPblwvr0paojbGbE3RIwNOqsmAhRICgoggmYJMQdNwqmON+TnZcBuVRDm5lOOaeo+YpmHphRbqpezx8K/tn+ZVdfsn9A9p9Aub2n+t3e60eGfAA0BFrgbzcz0p57c0qx+SgxK5gCCBvgDnuqbBvUHm+QUNTUEUIXo0UYKsqVKypuowJyjma83gcT3L0BVLCUP58rbjDzeUqQvWFzlUCOl/jUqilDbG4cDexHEblUWtlvkQR9dE5hNouMnK4LcTp1PDqPUClCxVtdJA7q8vsfma0eFxKViR7HUVAiy0opmyC7VNXitRQhFCEUIRQhFCEUIRQhFCEUIUT7wSJPtUmtuoPeGC5WD2ztV3FOdzhwVSLqE+Xff6LfPVXIVXUTiEYWi7joPqepJxwPqnXcbNGp+g+du4Ky2JsdrCuISor71afOQAm4jIk7iJtEfGsnEBUtEzjicMtMOe4dY+arcjiDYCIWjCD39p7VIHXcymVIQ442FHO5JlAuAOJvrSOKbGYHNDnsucTr5t3d6dwxYRK0kNdbIbj7KDEBJShxIgLBOXgQYUOk0pO1hayVgsHDTgQbHuVsZcHOY7Mjf1HRQUurEs8ypa4Md0BMb1K4K4JHDfN7CDMOAGWvp9/RTBAHWq5CC26WykqSuSlRHhk5lQTfcD7dKJWGQB7TYjVWnntxcErg+z6u/Li1FGXyFuBM8/cEFO/WmTUjk8IF+N/n1Vz6lvJ4Wjtv8+q0LmnqPmKXi6YSY1UvZ3yr+2f5lV1+yf0D2n0C5vaf63d7q3rUWeihCKEIoQq3au2gy4806ruWywFMuIB7xSj5oVpM2imoKUysY9gxHFmDoB2KL5gwlrjYWyO9I4HGDC4VLmVS8bigDC1ZlEgkJWZ0QNb8Re0i+SI1E5Ze0TOGQ6x27lWx/JRB1rvd88E5gtoMZWcO7iO/fJylSBn8SlTGYWhMxrPIUvNTyOL5Wx4WdeWQ6utTa+MhsbnYj4/LKZJWwqQSUzu3f8cvbhSRaFSWOidib8+3zrWkwGNS4JGu8fiOVUOZhWlDMJB1pqoK5FCEUIRQhFCEUIRQhFCFw86EiT/2dwr1rSTYLwmywu39qrfc7hq+YwTuN4+4Db+IjgDUKuqbTNAGbjoPqfn1VUVO6oeb5NGp+g+dfBObNw7DGZtS1HNKHF5fCV7/ABayD6VgcrCJHCZ5OLmuNubfhfiPBbbYpBG3kmgWzAvnbsXowqisYd5akgT3BtBMwkk9NB6WtS3IOMn5SocQBfAfTP0HdwV/KtDOXiAJNsX1/lMOtlaZxGdtxq2dJErSbW4778z0piSMvjxVQLXsyxC3OB+evYqmvDXWhsWuzsdxSj7iSEpQCEoECbm5kk8yaz5pGuDWMFmtFhx6ye1MMa4EuccyqnE7YbTpLhH1BI+9ZIPKZr1lNI/q7fl1CScNyDS48ACfPTxKrHu00GAlCftKJ+SY+NOM2c06v8ll1O0q2IXFI+3E/YO9V4O0a9ciFDkoj8DU3bLG53ksyP8AFNzzov8A2+yf2Xt5t5WQBSVxMESI4yLAdYpKekfELnRb1FtKGryZcHgR9RceasnTb1HzFUw/qDtWiFL2dPhX9o/zKrr9k/oHtPoFzm0/1u73VvWos9QYjGIQQFqCSdJ4aSeAkgSeNehpOiiXAaqyThk75keblYmapLyrwwJTFLShQBUBm8gJgq3wJ1NWNuQq3WBXpMgAhKgDIzJCoPESLGgZaGyMW5Ve1djYdS3sW/ndyoCu6mAAhMEa3BN4sBJmm4KqcNZTxWbc2v2n51quSKJxdK+5y07FWbKxbbBDziM2JdSAxhmUj922rygADwlQvOsHmaanjkmHJsNmN6TydTv7beHkq43tj57hzjo0bgrLYG0H8Qt9ToQhhCcgQCCkOZpJznUganS4pWrghhaxrLlxzvvt2de7vVsL5JC6+QGVuvt9VK5mYUFoIKTcEGRffI1B30s0B12lDWYHAhaXZ2NDqcw1FlDgfypSSMsNitAG4TVVr1FCEUIRQhFCEUIRQhYrtXtwk923JKrCDfKdOilXvuSCeVXSvZTRF7/h4fPopCJzyGhc7KwbeHKArvFvEJWru0iEi2UcYAgQNBXLyytM7Xy4i/J1mjJo3XWnHEREWssG5i5Op3pnaOFUhS0mSwteYqSMxSreNbf8CqaqB8bnsNzE517gXIO8dXtbrV0ErXhrh0wLWOVxxTDuK7xClutgozjuQoEGPpG1yIj1q6Sp5WN0kzBhvzAcj1931yVbYuTeGRuztziPJVO08cAS67obGP8ATl5j5E60geVqpr6uPpw7EThsEWIG2FUe3hiUglTUtj6pkdVAXPrb51obMbs6ZwaZsLjxFvAnL6pGfadTDmIcQ44vpYn1WSxOOeVwjcBXSv2C5o5j79ot7qyj/FtODaWEjrBv5ED1SoeBsRWTNBJC7DI2x+aLs6Otgq4+Up3XHmO0ahTYXCOqMMJUs7wNPUmAn3qozNj6RyWNtzY1FVtLnWZJuIGv+wGo69Rx3L6DsXA9y0lJAzkArPFR16gaDpWJUzGWQu3buxIUNI2lgbGNd/Wd/wA4JnFglCgNYt13VGH9QdqcCn7OCErA3KP8yq67ZP6B7T6Bc5tP9bu91cVqLPSONPdq72JTlyuCJOWZCgPpQSQU7wq0kAGTecMKg44TiVpsl/8Act+PVPGYTBygETJAgTJmqJG845JiN/NGaqu0OFeeQtTSkQJRLkFORN3VXSRdYE20aFWwPjY8CQHu47uHwqqdksjCYyOGfDfx+BZ7YnbPDxkcW4nxHKpQKhlnwjNJVpfxcdaafSv1CUZVR3sVrsNiAoBaFBSToQQQR8jSrm7im2u3hQYzASH3MOhKcU6kDOpX2Uqyz5DlE23gcKtjmsWMlP8AbadPPPjmgtvicwc87/miyK9iha04NtxThbu64TDLIBleVP0lTYqOulr5dcVWFpqHtsDoP3O4XPDgPhSMGJ3ItN7an9o7B89tVg8RhMqMO0+2oJGVIKrqJM6xBJJ0FZMsdQSZpGEXz00+qcaYsmMcMutKtvLwj2/KdRxTvHUaiololZZaMHPbh3hbRl0KSFJMgiQeRrOIINigi2S7rxeIoQihCKEIoQqPtTtUMtxN1RIvdMgFNt6tB60xAy5xfL/PorY23zWU2HgS5OIeWlOdRCSZJJtmKQBfcByArA2nL+ZfbGGsBsOs77Df1J+EYNG3PoO1XLj4U4hTJIeQAkocGXOB6xMbjHwrOdIHTMdTkiRotZwtiA+vVl4hXtYWxubKOYc7jOyaafdCgtSFMtoSqUlXmWqTbjc68qZZLMx2NzSxjQcr9Jx++9UujiLcIOJxIztoAqzEYgmVLUTAuSdANegrJc98hu4klOBrWDIWCxG3tpFcbs05E8E7if4jrysOM9X+H6NolJduHmfhWBt2V7qJjm5B7vIC48TYrebPxQdaQ4PpJB9YuPQ2r55V07qed8LtWkjw99U1HIJGB43i6y/a3YISC+yIi7iBpG9YG48R68Z7H8MfiBzXto6k3ByaTuO5p6ju4HLTTI2ns8OBljGe8cevt9VlsNshzEz3QFtVqMJB4aEk8gK6za9dSQM5OozJ0A1HX1fOtU7EirWy8tTm1t50PUePzQ2W62Ds/uGENmM2qyNCo6mSASNw5AV88nkEkhcNN3Yu3kkdI4vdqU8hwGYIMa8qpUS0jVcqVInmPmKsi6YXoFipuz3lX9s/zKrr9k/oHtPoFze0/wBbu911s3FLdxBZ/eJgElYSnLIMGJSbToZ3GteVuCMSXGZ03rMidykhjschruVjtXZZbbU8XlnuxmCVBvLa5+hrFpmeFUxzYnBtte1XyQhrS6+nYuHMKm5SIUZ0JTJ4nKRNWBxVJaFW9tsepOALLCFiwS4Y8rQ8xnRWbS24qmKnSRAz4nn+V5VykQYWD7BfPNjYVBkqifFB1+jfw/jzPCtWcOGnzvWVSYHZu+ZcF3gdqrwb0tXbMZ280hQjXkqP1uqDoeVZztV6J+SfZunivq+GfCglaTIICknkbislw1BWs06EKj7U4QIZ/dIWGnXyvFFvxKjzb9E3JvYEDjT9DKXyc8jE1tmXyH8+aqqGgM5oyJ51tf4VcjBJxZCcEwnDstkE4lc95mGgBBknfE8LppkyupgTUPxOP7Rpb58KrwCXKJuED9x1+fMlpsbgwppLeYqKEJSFq1KkiMx5mskP55da1ycuF93cn4pOTcCM7ZdqOyW0CCWF8ynkfpJ/H3qFVH+8fOB+dS05mAgPC1NJJZFCEUIRQheKMCTpQhfNu0eIViMQEbpueUC3+UW6r60bRqfytMcOpyH1PziFpQxaBW7TaVN90SEEHM2rcDEQeAPHdXIMLZYjC42N7tO4Hgeo8dycN438o0XFrEdXUmcYy+6gJW0M6SMrwWkCOJ/XpTc8dVPEGyRjENH4gO/54KqJ8ETy5j8j+2xUO0nQpwkGRa/EgAEjlNKVsgkmJabj7Z271ZTtLYwCFnO02LyoycRmV9kaD1PwSav2fFicXnd6rK2zOSI6Rusrg3/tuL+tvFYbGPkuJUeNdPsR4bOW8R6fCtT8V0n/APPaWjouHgQR62Wu7GbWCFdws+FRls/xHzI9dRzniKzPxfsgu/66IaZP7Nzu7Q9VjxXKbHq8uQd3fUfXxWoxOLuUpAPEnTSSI+kYuRIsetcRDT4rOcbD54e66Frb66cUlszApZbDaNAVH7yifhMdAK2aiokqJOUkNzl5CycghbCwMbovccpeXwAzOoi3odaoTcIZi56Xw7cJKjOY6/jVZdZWyOucO5TMvlaNMpkQSDGog8xTMPTaqpGYHZG6d7OeVf2jx+sb3vXX7KFoSP8A9H6LltpG83d7rM9vnVftDTbZyEoKjByyVKIkka+U68a6KkaMBc4XWBVudjaxpt5LOYd5xl1txcrhWbKo5pAMKEHQxMelNljZGkNSmN8Tml6+uYd5K0pWkylQBB4g3FYpBBsVtAgi4UlC9WA7RdnXEPg4ZtRQ5oEAnKomFJt5Uxfhc8K1aerbyZEhzHHf91kVFG7lAYhrw3fZco7A4pS8qsiUgjMpKsxAPBMST1ivJNpRlvNUo9lyB3OOS+hFlCIQgQlACR0SIHwFZIJOZWs4NBs1cuNpWhaFglC0lKgDBgjdzqTXFrg5uoN15kQQdChptKEJbQMqECEp/E8SdSa9c5znFzjclGQAA0C9rxCp9qoKFpdSqIIN5IkXgAbyLaVLUZ/AtOikxNLD8H2WxwOJDraVp0UAaRc3CbKLmlpIKnqKiihCKEKr7SYvu2FHiDOmgEq19vWroRd1+Cugbd1+CwuxGyczitTbedPNr/FPtXM7bqOUqMA0bl37/buWvC2wVrWMrkUIRQhY3tG9mU9yhI6JAJ/1E10FCzDT9tyuOq6i+3Yb6NcweJBPqsw+nwzV0MxhkbINx/lfUK2lbVQPgd+4W7DuPcbFX/ZnYgxDfeuqKUyQgJIBlJgmd3iEW4U/tfbzo3clAAcsyRfUaW7Nb9i+d0OwwCXT3BBIsMswePbota0+nyDvFEfTI1OuadCZriHOG4ZcAuiwNazCdF0nFwYKFdQmQPyHy03V4HZXd5ojyFiUw+DlOXWDHXdU1ay2IX0VerBuBI8UmRbkbfP4CiwTQmYXaJ1bfgyzwE+tWQCz2pa93XU/Zzyrkz4j8CRXX7JN4Ses+gXNbSFpu73Wf7egtvsvEeFScirA+VWbfvv8DXRUnOaWrBqjgeH7tFmsbji9AFiTcQNdE899OxRcmC4pKefliGjevoXZTZruHaU26UnxkoCSTAOtyBqZMc+dZlTIyR+JoWlTRPjZhcVd0umUri9rNsKTmV4jdKQCSY103dYqqR7WjnFWRxvcbtCX/wDlok/u3L6mEX3fXpfl4utM8hLxCmwG0kOyEzmFykiDHHgfQ0zHK1/RS0kTmdJN5hVirTOEAkm0jcQTrY6VW/grI+KmxaRBuLXB4yb8jw9Kiwm6m8CyqscxnQpO8ix57qvabFRgk5OQO+WXXY16EqaO7xJ6Gx+NUVDbG61apliCtLS6URQhFCFju3mKsEDfAj/WoesJHrV7XiKIyHcCfBPUzebf581SWFayISngP+64F7i5xcdStQCwss52q24pGdhAIVCTnB+idQN4O7pNPUlMH2edOCepqcOs8+Cec7SNISkqBzFCVZUwqMwkImwmqhRyOJtpe1/qqxSvJNuNlaYR/OhK8pTmAMHUA3E86We3C4i+ioc3CSFisc5LjyYJJccsBJPiMQBrauipnAQtvwC+cbSilftB+AEm+4XOVk92R2GCjvH0HNJCULToBbMUneTpO4c6zKuoIOBhy4hfTZK59RG05i4FxpnbMdxy81d4ZeFStSVqbS4k3TnCSJuPDO8GdN9ZscTnk8oDbcfukpOUtzdOxOYtnD5VOIUFlAKipKiqIEz4TGgr2aNsbQI8iVWx8l8Lt692btQ41hTiUFAFvEZJMTusKs2g0swsdvt6qLo+RkDb3uhDwkJm8ab+fqP1Yio4XYcVsvqrmSgnCdeCixOPQ2tCFEgr0MW3ASd0kgetXw0ks0b5GC4Zr/CjLVRRSNjebF2nXZMO6eo+YqqLphMt1UuwEwFz9Yn3JI+Brr9kfoHtPoFze0/1u73Tm09ntvtltwSk+4I0IO41rMeWG4WY9geMLlR7M7FMtOBZWtzKZSlUAAi4JjWPamJKx724dEvHRxsdiWmpVNp7CoEASL30M2OlxHL86oeTdXsAssb24ZSXmlQJyHSREKI6ilKnUBN01rEqi7n+JXSf0aWTKXbaIcUfMIiCTyPOa9BIXhAKm/8AzT615dFlpexePWUuAkyhUC8wDIi+6UzWhTOxtIckKkYHgtyWhW8SIOgpkNASpcTkuKkvFV4NXdYudAcqfRec29QajKLt+blssdylOONvT7LaUmlUUIRQhfPduuleJynTMCL7gVQSOPhjpVO1X8nSEcbD6n0WtAy1lztRtxTSg0SlyxSQQLg8wR6GuQiLQ8Y9FoxlocMWi+dvLWpZLpKlk3JsbW6D5VvRta1tm6LZaGgDDom8C00pYDy+7RBvpe1p3TxPCozukay8YuVVIXgXYLlfQ0GwgyIsePOsArISuE2eltbix5nFSTwEDwjlMn1qx8rntDToFRHTsje57Rm45+CbqpXL5j/aDh0/tkki7aLH1H4VsUTjyXeU7TC7D2radksJGzcQEDMpTa4SnUnuyAOs0ptIf3Yyeo+Ds1mVTv8AqGk6A/VS/wBn+0WlsLZByLBulVjMREG+6jacZeWyNzFtd2Rv5qNWHCQSDMKPtJsxTCv2hswtN1JknMkm5jdr0vxinNk1TZGupJ2nk3b7dB2519PnC6zayMyOFRTfqN3f5De0/T+EjtrarL2HsZcVASgXVmNiP1yrT2bs2qoqsvflGAbuuMJbbL6diT2hX09ZTBjL8oSLNsbtIOfZv7dyvsMlQaQHDKwlGY/xWzfGucJYagmPJuI27L5eS6SEODQH62z7bZp3YS5Dh/jI9ASB8q6rZP6J7foFz+0v1u76lWtaiz0UIRQhZ7bW13M6mW1FCUxmIsSqAYncBbTfSFTKQ6wT9NEMGJyo8SlROZS1qI+soq9LmlCSdU2LblGh4nRPWTv4c68QuASFHMIk2O7QCOVC9U6RQvFa9iU3xB4qT8109R6FI1moWop1JooQqjbqYyr4b+EEH/ijctXZzrtLTx9f4WywzmZCVcQD8KRIsqiLGyloXi8WqATwoC9AubL5yb4kngmPZKf6jWd+IH2jY3iSfC3utuIZprEuFKSUpKjuSN50HQc65loBNimWgE2KzvaXZCy2HAStaR4gATmJIukbgOHCnqSoa1xacgfJN00wDsO4/PnWq7AdmnHW0LU5AUfEi4UACQbkHxciKvkrg1xaB3/PdXSVTGuIA7/nuthhMIhpOVtOVPCst73PN3LOc4uNyp6goooQvi39o+MKsc4JnJlSI4BIMe5NdBQstCOtTEga0YdbqTsn2xcwZtOU6g/K9Tmp2yizhf1U5Y45W8/JXO2/7TO/SuWkgxCFCxB+tOs8tKrp6GOFxc0Znr+mioZDFGL4iepVePw20wtDToUVP5SEhaVZk2g+EnIkDjEUy/BE0k5BWCS7OaALZd6+sNYBpKytLaAs6qCRN9b1zrqmZ7BG55LRuubeCobDG1xeGi532zUzunqPmKjF0wrm6qTs8ISv7Z/mVXXbI/QPafQLm9p/rd3ur3DNBRvp1jWwrSc6ySY25RiWsunzm41oa66HtsoamoLJdoNnuIdU6gZkLgnkYAMxoLTOnTehUROxYgtCmlbhwlU/7Qo6Ae4pRN2XmBxAAAVAPHcTvoQQpcRiEnUjp+taEAKPEPEIEWKjAn4n0F/SgBeFaPsVhsrS1RZa7cwkRPvPtWlTNsxZtS677LRUwl0+ygZfTgP82/d+pqhxN1e0CyodtolGtgdY3CSLcZAq7cVfQGz3Dq+oV72eczYds8qVf0irZh/cParKoKtQ40/u1/ZV8jUmdIKcXTHaFg0MkPOqgxrPDrwsJrO2zTTTlnJtva/0WzG4DUprIfqq+6fyrE/pdX/9Z8vdT5VnFeJBOgN9LUf0ur/+s+XuoGpiGrlIGVHRJPpXn9Nqv8D5e6ga6nH7vVeFlX1Vexrz+nVX+B8lE7Qph+/19lwQRuV90/lXn9Pqf8Co/wBSpf8AP19lzm5K+6fyrw0NQP2Fe/1Kl/z9fZUO1OxuGxDhdW24FqjMU5hMCASIiYq9hq424Q3LsUmbQgBu1/zwSp/s9YmUF9J6Aj4on40cvUDVnkU7HtkN/eD2hWj/AGSbdU2p1oK7sCEpbCEkjQqAErPUxyolrahwtht3G6WFTDnzhmVcMbNKPI1l+ymPkKz3OeelfwK9E8XFdKYUNUn2/XD4V41rnaA+BUxIw6FLqVOk+YDQ6zcacvhTMUEocCWlW5DU+YTOwmilK5BAzEzuiTvroNnVcMUJEjrZnj1Ln9oxPdLcDcrZKyk2sfwNPHaFKci8efskBFIM7LxThVe53aflU21tPud6+y8LHnULgr6+x/KpfnIP8vVQwngvO9HP2P5VL81F/kvFGppCjdAJ5on5iveWiO9eYrJbG7Fad1QUnikR8Ig+orx4ifqrGVLmaHyKQT2VSNFq+4Jqr8tHxV3588PIqdHZhmxWFuEXGYkCeiQAfWasbBGFW6sc7q7lbABIiMqQOEAAelhTAVIN1yXgOPHQ6cdKlZWCN50CBiE2gm4kWNxx00uPejCp/l5OCX2gQpEcSImQPeK83JqkhkZJcjKxVl2RXOGTPH8qUk6Xzgraj9Q93orqoKlQ43/xr+yr5GpM6QU4umO0L5dtNtanlgLIE8VboI0UBbWp1M7orWC24YGyaqNvZ7qiP3qvdf8AXS/5+TgPP3U30kY1KbGyHEpJC/CkqBBCjcEiwzanUdRVX9SJaXZWF/LvSpooXkNvrbzXD2HeST443SM406LqX5x/AKsbGp5BfEfL2S6mnT/en3X/AF15+bdwC8P4dpz+4+XsuUYd0TDxE77z6EqkelR/Mu4KI/DdONHO8vZRnBOGQXlX1urr9b9RUTMSvf8A45T/AObvEey8TgFj+9V7q/qqk2Km38P04/cfL2UicM4P70+6/wCuqjE0/B7K0bFhG8+XspUpdH96fdf9dVupWHefL2Vg2TEN5Ugce/xPi5/7KqOz4jvPl7KY2awbyo3UOq1c9s+/X6dTZRsZoT4j2VraJrTcFQ4bZ6gtJLiiMwMSrU2J82sWmrpBzCFdyQGabbQtRUAsxJEEqP0lDcoDQCsCZwB/j2XIbX2lJTz4GgWtfzPWpi05/iD1Cj/vqkPA4+Xssk7ZmO4fO9cnDOf4sTwzj/fU+W+ZeygdqyHcFGrBOH+9V7r/AK6mKojd88FA7SkO4LtGGdAgPED1n3zTHKrG17m6BR/qD+CP2Z2I70x/m/qqwbUkG5QNa4r3uHR/en3X/XVg2xNuaPP3UPzJUYcVp34+8v8A9lPmr2kxmN0BA44HKXLOte3zwUvcu/4p91/+ylRt6f8AxHn7rz80VyrCuH+9Puv+uvRt+f8AxHn7qba5zdAoTs1cT3irCPp6DQeew/OrRt+oBthb4H3WtFPVcu2CwubZ7rEXv4eyBstY0dVa2qtOHnsKh/8AIaj/ABb4H3So23MP2jz90xgtnqzjO4VAXglWo0N1GntnbXlqZxG9otY6X3d60NnbUlqJxG4C1jx91suxn/1k9fwFa0nST1R+oe70V7UFSuXEyCOIIr0GxXoNjdfMsUP3x5j8E/ka8rxk09v0XR0psSFb4NsJTN5giZy29Rfrurn6l7nODIiQ7sNrd4sfG48VGVxc633+dm9WJYRaVDMrQZTefNB1Pm4n4WRFNJhN950vqdfolQ924ZDr0+W4eqRxKM2Y3WYABkWA808NxJ3yBqK0IZZMWGQG/kB87+pMxnDYad3h9bDtOipFi9OJ8aLyhSRQhFCEUIRQhFCExh2PEJgxJKcwmwmImayquvbgLYjnpex3nUG1tL/RZtXXxsY5rHc+2Wvl7pdtaQEKDnebyoCBZRBiwBEg6CrqeR7mua5trW1NzY8cyfHcihllfC7lRYjqI1ztnnYbidW2NzqusCqcx4k/zKrIqemuK/EP/KH+o9Sm6XWEihCKEIoQhlpTjiWwcoiVK3xoAOZ48uddBsPZkVSHzTZtbYAaXJ42zsOrUnqzZpoRK6xV0jYSARJKgNxMgnca6SKlpoZOUijDXcR8tfr18Vqtoo2m6fcwiCMpSI6UyJHA3umDG0i1lUHYShOVYA3CJtuGtZc2x6OaV0jsQLtwIAB32yOuqRds9pJIKr2WjnUhZAUjUggeFVgqDukc4isSv2SaWRrWHE19yL65WuDu3jPK90/smhD8bH2LcubbO+433b+3MK5RhWzYEZgIjKT4SIBNpg5heflZE0j8J8bLoeiOjl2jdu7s7d/HOsxbYFwBF9DN+IGpF+FvelpYXxOwu3/NVi7VoS2O0VmgnO9m34C5I/8AHv4KJCozHglR+BrV2A0mpc7g0+o+6zdhM/6lx4NPqFqeybeXDIHX8vwrp5OkVtzH+4VcVBVIoQvnO3Wcj5+0R6AmP5hVlUMUN+z55reo3XIPEJ/DPCEyUnWxH0QL9Re5Ok7hNczXRuIxNOe627r+eqskYbnL+T8+GyuhjfDAJiNIk+nH2NZDaqoaCyyz+R51yPP1VRiXBB+jMlMRyBFwQbCbGb9a0aEPe/G8m9uqx47t3cU9G0k8ePy9/wCFRqN61lojReUL1S4bDqcUEpEk/qTwFRc4NFyq5JGxtxOWhw3ZtA/8iyTwFh+Zqgvec72WTJtGQ9AW81LiNisAaEf5j+NLTVXJjJ3ooMrZ76+QVFiNnwqEqBBMCTBnhzNRh2m1zTiabjgL5cepPtrWgf3Mj6qNzZ6xwPSps2pA42Nx2qxtXGSlHLoKIHiMkyQbXF53HxcyKsfRAyiQHTdYEdfiMlX+QiEwmaLEG+mRPzzzGeoGwbaSfmaZeAGmycd0SpcJqvqf5lVz1T0186/EP/KH+o9SmaWWEihCKEIoQonX8njB8SQY9pg8jFbexZaqKUckOY4tDiQcPSAvfiL8eNxZXQvcw3atbglygGZnf+t1dlILOtZdCw3bdShYmJE8KjY2uvbhV+19oFvKEwSoxfdYmeelVVEzaeB07wSBbTrIHqUvUz8k24VRgl+NRUQpS4meRhKQOFyL/WJmuPrtqS1cgk6IAIAG7iSd5O/sGSe2LU4mnELXOvE+OdtchkNdQtC1jfDAJiLCLxu6jnFIOqqjDgt7LWdDne3nkqHGvhRhOWNRF+R3weo4660OLsP9y5Kz9tTNZBge0uF7HO1ja4vr4EZjglMQYaXzhH3lAfKa6H8OR82SQ8QPDM+oSP4fjye88QPf1C3eyWsrLY/hE9Tetkm5unXG5JTdeLxFCFi+2mHhc/WAI6jwn/b700xvKRFnd7ea06OSwHUVUYTFlMEGsRbUkbXjNMjHACI4STeY3Hde3sngKX/Kx5ZaZ+vuVUYTe9/tf55nioH8UVTukyeun4VeABorWRBqXoVqKCbLxPYDGd1mAHj3jfl1Hz+VIvpKqtkaYOhY879twcxcXzWDtGvga6xN7bhrnvVYdp94+4shQKVDLB13Qd6Yt+hTLKWqjAglAF9Xa67wN/kqKOudPHII2ZN03Xv9fJWeJ2isBMgqKpyhI4RPTUVCf8LvMgEUnN3l27sA1+ZpGPazQwl7c9wG9SbO2W46c7piNANE/mr9HSDoONLsuAwwDE86k7+3q4D7lLBs1ZIJJMgNBw7Ovr/hNbZxgT4U3Vv5f81zNNQ8q/E7ojz+3FdPSwF/Odp6qjreWsumvMnqPnUJOiVF3RK9wyoKzuBJ/wBSq52oF5LD5ovnf4gF6sDqHqUni9tlPlw2Ic5hKQP9SgfhWzF+GK13Ss3vv6X9VkNhvq4BLp7Qr34LEj0bP++rT+Farc5vn7KXID/MefsuMd2sQ0JWxiB1Skf76qH4ZrL2JaPH2QKcneFzsntmw8vIqWVHy54hXIKBgHkdd00vWbBqaduIc4b7ajuXjqdwFxmtAp8pbCCU5UkqsIUo6iTN9fUxpTbtqSV0ApYIrE4Wk35o00FubfrJsL2uc1IzudGIgF0604xCQpSRlKu7SQqOAuLTuAMWNaNTV1lHDGJJGuJdhxOachxuHC9t5IvmLq2QywAAnVckDwFD2ZZBKig+XSASdTO48NBUtpVElAzlBIS9xGTrWLQDezRYAaZ5m+WI3KJjyYDmvu4oCL5iSpXFRn23D0rmK3atTWANlPNG4Cwvx4nvJtuSj5HP6RXdZ4Nl7FM+I4mGxsR46r0KPE623RYfiJ9BwqWNaLds1LWsDTprvxZ3z9Oy43lE1Em6zZJC95cd5uuEsFbjaABClCTN7SAMu6ApRnpXcbLi5GibxIv/AOWnlZdfs+PkaIcSL/8Alp5WX0VIir14vaEIoQqbtRhc7WYGMpuR9U2V+B9KvgPOtxTFO7nW4rCNGkKuPBKbaHP53ro6d+NgUONcSMoMGSPDmy5ouRm3GpUbXFxLcsiMWHHhvkCW7x5cVmbdlaylwnUkWF7E2INr7tFC1jwR5kyU5kp420+0dwir30BJJaDgDsN8tL9K1xzWjpG/YCs2L8QOEbIy3FIW3tp2DQ3c7cLJ1BMCbHfWe8NDiG6LqYy8sBeLG2Y4FP4ECJ3z7Cue2rJKXiP9vqfm5J1bzex0UilpcV+6QSrTOTAO7Tf8OO6ul2bTVNBAHVEgawZ4bXIv15WPVnwXH1MsVTIRE27jle9vL+FXjsm53xWpxCUSnjeR4jygxAOvKqHfiB7pcQHNG4+/H0614zZkwcefYZab8s/Px6lY4FxKHMqyFFNheUken4+1q3MQq4McTiL+IPBUYTTy4JR7EcVLtHbKjKEDIkWtr6HQDpXNmiLHkS+HzVdhQU8UsYlvcHdw6iqimNFrIoXq9ESJ0kT0m+lRk6JUXdEqMEBDmgm2sgZlKAudRfWseOEy1rIxvcPDK/kvne3Berb/AKj1KkOLH0QVfAe5/CvqGErKXmdw7kj3P5V7ZvFCUxiHFCFpQRuIBMdQTpyEzXllIWWE23hGSpKW/MslOUaTa992vOaqfhNraq9mLVXmO7XKaZYZRhEICAMxVMOAJKbGAdDN56UpX0bZ43Rhxbcgi2WGxBy7x1FSc5sjcPnvv1rQ9ndrM4hlS0nI6Ldym5B3KUqPLYwbWHpWJUbOhhj5auk5Q2OZd25Nbe99+/PPrVTomNYXPdc7lbVwoFkgivUIoQihCKYpac1EzYhvPlvPcLq+mhM0rYxvPlv8k92RR3z6nvopSAn0ED1nMfUV38pAAaPnBdrUEABg+cFtqoSqKEIoQuHWwpJSbgggjkbGvQbG4XoNjcL5vjsGWlqTHlMHdbcfUQfer6yMSQh7d2fdv8FuUcwDgNx9Uu42FWUARzE1kMe5hu027FpPY14s4X7c15h9lqccBbznepCfKTEBR4GN8jQVc2UuZgwgncd4HC/Dt03JGalgZOKlzsJHgcuHsncZgFNgElJBkSlWaCIJSeBgiqXMLU1FO2QkC/eLZcR1JRQkUMeWODhuUp4mzRujdoRbxXYcUAEgwAZ+BGuu81bNUvmaWyWPckafZNNA8PYNNxzHbnvXJvrSwaBoFohoGgXKkjU7qubM5rCwHIqh9JHJO2Zwu5oIHf8AXh2lR4fFIWYSZ4kaClHzWNmtJ+cU2+NzBchTqypMKUInUdJt6VLGS24GZ3FV3JbcBercbPkJJ3gwflUWGQOwyKEZcb3sexDYuOo+dTk6JU3dErzDNA50kCJNv8yq5+WR7JQ9psRv3r53t8ltULf4j1K9QMhynQ+U8eR5/P3rvNjbXFczA/8AUGvWOI+o3d6yGuuusQ+ECT/2dwA3mtwBSSxwxcu7IG5AMfeIN+mnWg55L29lnjsUuYkuLBQC6ltsCJyASpy4NyQPQGdaojc2RpkYctPA2Pmmnh0bhE4Z2ue8XA8CrbE7NCFd04CW12SdRPAhUhJPz6wL2uuFQ9pGYVS1sc4J8PtqJaPhdSfqHfbgYOnHjWZtfZn5ync1nSGY7fvovMYe3A7u7Vswa+XpRdNozEAakgDqTAr1rS5waNSbeK9a0uIaN6sXHmlOqYCUpT5UOZSCHU6hSp8QJ+YrYe2B0jqcNAGgdbPEOJ33TDp4nTup7AN0DrW543E77qucbKSUqEEWIrIc1zHFrhYhLuaWktdqFBjFhLajYk+BIInxHUxvyiT7V0/4epMnVDt+Q7P3H6dxXQ7DprXmd2D6n6eK2XZfZ/c4dIiCbn2sPQQK2XuxOutJ7sTiVb1FQRQhFCEUIWb7X7PkJdAsCkOD+HML9RcetN0z/wBh7lfC+2Sy+BZzuIQZGZQB4iTB131mTwcnLh3HT51LfjqsUBk3geaW7QF0tOrfzYbBoUpDWHQcq31AkDMTeDEkmbCw30tJiwkuybuG8p6h5ISsZDZ8xALnnNrB1DiNB16ncmcBs9vB4JprEPtsrcX3qkqkkEpypSEgSABqeNSawRxhrja+apmqJK2sfLBGXNaMII0Odybnr0HBe4nDlBFwoEBSVJMpUk6KB3ivCLIjkDxwIyIOoPAqGoqxFBNsyhKbUZQtsocmCRMGDYg63jSKzZqw8o0R2I39fUiPETzU1tXtFs7DYYBtiVqHgTlg5ric4uTI+iZ6VpRky9D+O1ZkkEzHmSpksAdb5nqaOPkk8IstttLMd4PHeCUrIlRgiBdRj/is6re9kgDHfOtaRaKjJ7bAgZfTusm8btdx5TJWmJCwFZSJEAzOhFt3Or4S5xDncPZQjpo4MQYd436aqRvzDqPnV8nRKk7QqRhEKUPX3JMfGK5yp6XzgF86/EP/ACh/r9SpHWwoQf8Ao7iOdQhmfDIJIzYjT56rDBsbpJtrKrM4ZO5X0QOn0TxJ96+g0P4hpqqzXnA7gdL9R97FX4mnRTvKkADf8q0qx7gwRx9J5sOri7/tFz22G9OUbGl5kf0WC56+Df8AuNh2XXGHRmeQNyAVHqfCn5qPpTGBsMQjYLAZDsCpD3SyOkfmTn3lWO1GMzZG+LH5GoxnNWOGSrUHOkEjzC46jSmAUmRY2XuwkEnuBdSCAnmg+T2gj/LXzzb+zTFWgxjKTMdv7h9ewowOe4BupWkS0hlCHClLoC/3i0LnJB8MAWMWmqI6eKnjbK5odnmQb4c8rfVMnk6eNspAeL84g3w8Mh5pXHltCn0OXbel1lYuM8E2jrH/AHXk/JsMjJOi/nNPX8+ZpSpMUbpY5ehJz2O67fPhRKjhwp/LnIT3Sp8ZSdc3IDea9ZSyVUbWSWxm2E78O8u6gPPLUpqkhmqIWtmtiNsJ34d+LqA77+a+yMF+0Ykb2mR7k3J6k+wTzrqy1sMTYmaW8h7+/FdVZsUYjZ8Hz5mt9VCpRQhFCEUIRQhcrQCCCJBEEcqAbZhCwW1NmFlzJYIhSkH2McOOguTN7UzK1s8fX6H2PzRMwVRhfi3bx1IW2l7unXlKWvBpeX3Rk94QApBnkR8BWUW3Ix6tvkttkhjDmQgBs2EYhuGh8b+qodm7OxKsuNaZZxrj6SVqcUkhpzMYSElQiExrpECAL0Ma8/3AA4nyWtUVFK29JI90TWGwAB5wtrcA6m/bqb7rZwJwrOGYxQ8BC4xSFDu0OrWpRayD6A+t7ReLTZjWtf49fBIguq5pZqfUW/tkc4tAAxX4nh4qPFYZTasquoIuCDooHeDUXNINipRyNkbib/HUVNsMNnEtod8qgsJBMSsAZU/dzHqkVZHAyVjw4X0y6t/0SG0p3xNbhNrn4PXwUXaLD/sOJQ8Upcw/iML0EAgoPFV5Bj5E0lHRclKMAuNw+iYp6llTSvDnYXDU9XHs4/dVGFwqFLD60JStxYyyLNJcWEtoA0SEhQmOBp8tLnGOLL7D5YKsO5OBss/OI8Rc+ulzrx0WsxvYTMnwvnNzTYn0NvjSI2c0Z4s1VFtrCeczLtWaxD+IS63g3iT3Iz3GllNoyq3pyqOvDdBFXsa9jSHaJwCmkeJotTfLq33G43+uuqbb8w6j51XJ0SrnaFdYRUqWf4lfzqrnanpr51+IP+UP9R6lTuCQRxt72mijANQwEXBIWfs0NNXEHi4xDLvXSsEQkghqUzJixggDLe51PpXeWIbay+mtkGQF7Hdw7UknCkSEpUlUnwmDaTGbS8RpFZNHNVtrHuiALW5WJ0vYkN1tu3WXMVuz3VMr46Ytw3BcdBiwjIAXOWZ4XceC7wLhaKi4khSzaPEIAsLa7zpvNdLPXwtbikOEdf2us2o2TPSR8o6xaNSDpfjcAqwOMQoRmAJ3Gx9jepQTxTZxODuwgpC4Oip2XAkRqcyoA18xPtBFM1NVDTM5SZwaOv6cT1BKv1V1hm0NFhzuluPLSSIXlgA+UASFG2/8a5Lam1mVBjEbMQ6Tc7G4y+DxCm6ZsBjDWF7nZixta3DiU3tbDBCg8lKgyvIrENTBEmQSnd+dZdVEGO5Zo5hsXt39Vx8zUa2ERuFQ1p5N2EvZoe8evWmG2w0hYzNuYdSSpkK8RCjoADqJ/WtTOGnjcLh0ZF2g5m+4Ab/nWmI4xAxzbtdERdoOZvwtw+cVR7YfWtSUCS84UxFsifoxGhO7gJNbezqZ0LDNP03a9Q3NH16+xbFDEWgyydI+Q3BbTYOzBh2gga6qPE/luq5zi43KaJublWNRXiKEIoQihCKEIoQlNp4FLyCk9QeB3VNjy03XhFwseplxtcizjcdFDQ2/WtE8WPns19fup0dc2EmCfoH/ANTx7PTXilmnmMPh8S61hRJU3mbSokLUVEIEHyICj5RrIFZwLWNcQ3hkunLZ6meKOSbKzrOIGQtnnvJG89q5a2WlIOL2otC1i3dqu0yCJDaUDzuR9Eaa3NyBgHPl+w6u1SdVOcRS7OBA4jpP/wD0Tub179MhkodmbVwmILOGZbxSEAqQ04oBSbkrIJJkgDS8gCotfG+zGg9SnUUlXTh9RK5hORcBcHcMsrXPmUpjsGlxJQqbGQpJghQNlJO4ipRyOjdiac1GWFkzMLxkUucE4vL+04l7EJQZQhwjKCNFEAeNQ4mrn1TnCwAHYk4NmRxOxEk9un3TWIYStJQsZkqEEHeKWBLTcLQexr2lrhcFKM4N9Ayt47GJTuT3gUAOAKkk/Gmvzj94B7lmO2RCTkSO/wBwpsHgw3mOZa1rMrcWoqWoiwknlVMkrpDmnaemjgbZm/fvKba8yeo+dLydEq52hXuGIBX1P8yq52ZrnSYWi5K+e7eY59Y1rRckD1KscOwcwzDKJSfEDdJvNt1vjWzRbFkbI2SQ6G9hxHX/ACmaPYEkcjZJHDLOwzNxoCdNe1OOHw6oAIKJO4H6R99eVdO7QrqAM9Dx+3loq/Z2GQ4DYryyBOnlVmUDIg2kelZdFHaWYOy5wPiAkaSbDUVAByxg5dgy+hXOLwoSpIBSrKqSqfFdBEAH6PprVO2jhpiOJChtye1A++RdYW3ZOB8bDwUzOz1uAwiU7yYCfc2NcxBSzS86Num/TzXDRQSSC7Rlx0HimP2VWFZK0oS2pToClhKVQiNRuN61HGphh5SUnFiAxHnWbbdrv+aK6odNS0+PQ4gL2DrN4jvUrqFvFbZUjvMOQpt5PhSc0GDuBNj1FTc185dGSMUdiHDIG/Hcq3tlqXOiLhjisWvGQN9x3Dd3plL705nmw02kK7xJIIdUoREf91YZZm8+ZuBoBuL3xkjgmWyVJcHTswMAOIXBDyRw/ntVTjNoRClgEhMNtgZU9YH0RqfbWBTOzaN8rm1NRlYc1trADjb08eCspWGVwkeMhoLWHgrfspsYpl967i7idRO88CeG4ACtiR+LIaLbC01Vr1FCEUIRQhFCEUIRQhFCEhtXZwdEiyx5T+HSpsfhVM0IkHWsitbjS1ZSW3I8SdyhxE615NFi57NfX7qNFtEQH8vVC7N3Fvu34OCU2nhXHVYZ1OH/AGxptC87OcJh9SiStYM5gen/ADnva4lpw3tu6+tdlSVELY5GiXky8iz7XBZbINI+fSZKsQX0YjFlDKWZ7jCNqBOYgpBXFgIOvpAuD7d+IOflbQKJFMIXQUt3F/SkI3XvYX6/e53IE1UmUAVFz2t6RshFSXqKELlxYSCToAT7XqTGlzg0b1XJII2F53LjZ2IzhKiMpzAKTIMEGCJFjUqyIREtabjUGxFwdMjYhVwzsnhEjNCOv62KYwfmJvZcmNYzKmOY1HSsOmqGU9WJH6Z91xr83LidrTcjtBsnAD1KtTi0wSCiCBYyFCBJiZIJIj1rrBVwFuISC3aPdaDdtR4QTr228rJZ3ErUSeNvFplEZbC505bqy59uU8eTAXHwHnn5LOqdu4hgjFh1e/2U+AasTmsZO/zSfQcuVM7LEr2uqJdX2NuAGnz6rT2LA9kRleM3kHsbu+diixgHeTlAOUXBtBsExuMpJ9aztvk4Wjr+ip/EZcKaNt8sRy33A17M7JtaA+GwkkONpGVtUFtZTf7xHGs6NzKhrGA2c0ZNPRdb6nrXKyRiqDQ085oyaeg4j6lQ4XFkN4hfdo7oqAcYzEFM2kCLX+XKpRTFscr8IwXF2XII7Mss/mSWhnLYpnlgwEgOjuQW7rjLLP06kw9gm0pShT6+6OVfdZPEQbpSVj8alKyGICN0hwmxw4czfQXTLqSNrBGZTyZscOHMjcC75ZcY/EAKLro8SroancIAKj9FItff61o0uzjNKamoHY3hwv7d54JoRmZ/KPGug9Pm9ObC2Mpxf7RiLkwUpIjTQxuSNyfU302nvvkFswxYc3a+i1VVq9FCEUIRQhFCEUIRQhFCEUIRQhV+19kofTBsoeVQ1Br0OsqJ6dszbO8VhNp4dbC4dEcHB5VdfqmvJI2yC+9J01dU7Mfh1Yd249nA/LHVQA/r9a0g+MsOa7ah2lBWtvEc94Oo7vqLhe1BPrll1GZEmFZ/BvCsqklQjVPCefCsytZUuxlguwCx6sQIv3+Vss1nVrJjzmA822eosdbjrFxe2Vr3ClU0ZUZSRmMAKBIGukzpfSvaWuYWtY697DMg23DXTM+ZTbKiJ/NabkaritJXKl2ph3QfCoqClGxSVaiAggWSnXx7p379qjkpngh7cJAGYNgCDfFxJOXNzGWVr5ZNXRzPeS15IdYWvYN1Jd17ha3lcp/ZOzQyRlUojwgAxAg6wN5Juaz9oVz6pt3gX1J3n7DgE9FAImusSb3JuerduA6h6p/B6r6n+ZVcfUdJcD+If+UP9R6lM0usFFeHRCcweLypA7zKRlgGwCgmAoGLgcPlXeQV9NMwOa4DqJAI811lJtWIRBrgMhbWxtw+6QUkFef+GCYIm8zBOv51h7arIZQ2OM3sbk7uwLO2ttM1dmDog3t996kBrAWKrBtaHVhSmO8diCZ8Kt2ZQjX8q1oZRUPB5LE/jezT1uy/lM/2ZpBI+PE/yPWQoMTjYcMQ68TGkpChIypSPMUxpYCRJFblLQhj+WlOJ/HcP9R9fRNshc+TE7N3kPny6ttjdnzm73EHMsmcpMwdxJ3nhuG7fOgXXWtDAGZnM8VpKir0UIRQhFCEUIRQhFCEUIRQhFCEUIRQhQ4rCocSUrSFJOoNCi5rXDC4XCxe1eyLjUqwxzo17pW77J1FReLhZj6B0bscBzHXmOw/O1UyHBOVUtr+ou3srQ0i8YStmj27MzmVDb9eh9j5d68xmEkEKTrrukbxm5i086g1+eWu64vnxtle3b3rp6auim/Td3H2XRJUESIKRAgnQSAN02NJw0TY3uN8ib2t84aab9VVFRRxm/DTs3X35cL236r2nU4ihC8K4vwv7VGTolRf0T2LvAT4p1kz95Vc3U9JfOvxD/yh/qPUpul1hIoQihC9AnSpsjc82aLqbI3PNmi69dcbbnvFSoatogq/zHyo9TWtT7LubynuHunWUVume4JrB4fEYiyE9y16iepspzpYfaroYYmxtwtFhwWjFSZW0Hmfnyy0+y9jts3HiWdVnXpyHIWq5PsY1gs0KxoUkUIRQhFCEUIRQhFCEUIRQhFCEUIRQhFCEUIRQhJbQ2W08IcQDz3+9Rc0OFiouY12oWexHZRaLsuEj6itNx/AWEUnLRXHNPcc/nmq+SA0Ve9hVIP71lQEm6THTXw/GkJIqmLQHuzHhr5BPQ1lRHli8c1x+ysm4dUj7aDH3half6i5ps8C/eD4ZrSj2m49Jvgo3MBvS40vosfjTMdax+VvT3HonI6xj9xUKMMokAgRIm6Yib76YebtV7pG4Tn6pjA7PWSSAIUTBkXuo/jXPTMc43A9FxW2qCaeoxMta3HrKZcwRTda20iYkqHAn0sKpET+HmPoSssbHn3kefsoFLaH97n+wkq+Nh8am2EE2LvC59bK0bIA6TvAKEYnMQGWlrM3JuOVk/iR61qwbPvngJ7ch9Feyghb+2/ancN2cxDvnhpJFxN43wE6fePtAGtHR2Fjl1D59E0Icradiv8AZfZhhmDGdQ3q0B4gaCnWsa3QKxrGt0CuwKkpIoQihCKEIoQihCKEIoQihCKEIoQihCKEIoQihCKEIoQihCKEIIoQlHtmtKuW0zxiD7ioua1ws4XQkcT2ZYX5gr7xPzml/wAlTg3DAOwW9FY2V7dCq1XYHCzIBHt+VWGnjOVvMq787Nx8h7Jlrsi0kZQtWXhCIvr9GqXbPp3aj/2d7qp073anyCYa7MtJES5HAKKR7JivW0FMP2Dvz9bqBeSmWthYdJnu0k8VeI+5pljGsFmi3Zkop9DYFgAOgqSF1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4" descr="data:image/jpeg;base64,/9j/4AAQSkZJRgABAQAAAQABAAD/2wCEAAkGBxQSEhUUExQUFhQVFRQaFxgYFRQXFxgWGBQXGBYYFxgYHCggHBslHRUUITEhJSkrLi4uFyAzODMsNygtLiwBCgoKDg0OGhAQGywkICQsLCwsLCwsLCwsLCwsLCwsLCwsLCwsLCwsLCwsLCwsLCwsLCwsLCwsLCwsLCwsLCwsLP/AABEIANwA5QMBEQACEQEDEQH/xAAcAAABBQEBAQAAAAAAAAAAAAAAAgMEBQYBBwj/xABAEAACAQIEAwYDBQYGAgIDAAABAgADEQQSITEFQVEGEyJhcYEykaEHQlKxwRQjcoLR4TNic6Lw8bLCQ5IVJGP/xAAbAQACAwEBAQAAAAAAAAAAAAAAAwECBAUGB//EADERAAICAQQBAwMEAQMFAQAAAAABAgMRBBIhMQUTIkEyUWEGFCNxQoGRsRVSocHRM//aAAwDAQACEQMRAD8A9efc+pi2AmQAQAIAEACABAAgAQAIAEACABAAgAQAIAEACABAAgAQAIAEACABAAgAQAIAEAFPufUyWAmQAQAIAEjOOwARcrorgBupWVdyBLVuyb9sclJWRXycXFIfvCaXTNfBHqwHQb7RTi12XUk+gkEhAAgAQAIAEACABAAgASG0lkBJqATHb5CiHCeX+AEU6pY2VSflFU+Qdz/ji8fkjKH+7PSdNJ/KDJwiDRJyRkAgAQAIAEACACn3PqZLATIAIAETZdGCAUq39BMm6dnL6IGMbicq6e39TNGkp9ez8IVdZtWEU7a6neekhCMFiJz22zmWXKnVYjY2lJRjLstFyXRMoY8jRtfPn/eZbNLnmJphqGuGWCOCLiYZQcXybIyUujsoSEACABAAgAQ7AS72mPWa2vTR93YDWYtzsBv5Tz0tVdq5N5xFANqczZV0Xn1PrJ0dK1N3p18R+X/9KyZM/aFQWHyE712v0mhSr/4JjVJiBjx0MxL9SU/9rG/t5DyYgNOxpddRqfofImcJQ7OMBNcqsld4mIcXHsumckEhAAgAQAU+59TJYCZCAIm6zasIMilF723mKK3kBWNtNgPqZFnCwgZWY7Uj0nX8QsQZi1HZHyzsZM51KZPvKymki0YNs0VDBIi2sD5kamc6VkmzfGqKRCxWBQm409NvlGwukikqIsg2NNtNvzEc1G1CFurZPp1AwuJzpw2ywbISUo5FSpcIAEACACajWmDX6yOnhlPkBhfFfrbSeXr3amct3LIEYoEDLsBuTzP62jr63VWodf8AsiTGsE3xW8v1l9HqXTVNQ7kTVHc+R80ZzZ6ab5bybYyXQ0wtMU69nwX7OAy9N06ZKUOAktywyStWfSvGapaqhTZyro7JYFd5N8q01yLjN5HFa8xzg4s0Rlk7KFggAQAVU3PqZLATKSeI5A4De/pecyUnPJVnKb2uen5mVrltyyMjLPeJcnJlWxsUi5AG86ni9RtymJshvZZJgEUai56mdN2zY2NUV8DtMgHylMtjEkuh8sNriVwTkiV5dFWxRw62sReQpNMlxTRFXC5SSDoeUvOW5YFxhtYoiZmsDsnJABAAJlJzUYuT6AilsxPobe08bdZ+7tb/ANiBmg9iW/CL++w/ORo04Sc1/iVyRHqljqT67xTnK6eZso2S+F0ytQA/C40YagkefznR0ekkrPd0xlTwy5qUJ1rdGu0PUivxCTzWtp2tjosjTk/I04WtPbfpRtwnF9HN12Fho53k9jtMG4cpV7HyiralKIyE8MnCc18cG34CQAQAU+59TJYDVVpj1U8LBVjS1bG850bNr5KKQ/WVcoINgTfz22E0TUXHJZ4wQ6tbkNB9T6zLOxdRFuSG6dYqwI5GVrtdc00VTwy7TEBxcGekre+Kkh29MYrVQOccov4KuSIldwdo2EX8oXZJNcMVghmYZze2wPWTasLgpV3yWjzMaxl4IhjDGRJJLkhHIkuEF2AzinsPWcny93p07V8kMr++INxuJ5emThNSXwUySK4QoWDZQxF78rcgOc6841yq3R4y+SXjBWVqw+FAbHnzb16DymGcl9EFwKyWPBK6U2CZyzPyGqg779fSdnxtkKWobst/+C8Xgtkxi1FzIbjX10mu7VxmntfRojyQa7zyurtTbNMUR5zEnJ8F84IlatrpPp36f0D02mW7tnD1d2+eEI72d5RM+7Id5IaRDb7LXAVcyemn9Jy9TXsmdCie6JJmYcEAFPufUyWBFrN4pytZL3pC5sYc2NukxSWGxbO4htE/h/My9j9sQm+hlBc+Q3PQRUVkqNPUuZSb5Kti8PW1sec63jNY4P0pdFMkvLPRpgGWTkMBlgGBYZup+cq1Fdlk2+ES6mHfLctr0mdWQ3YHOM8DFFCL3B+UpftfRNSa7HIgcEMZAg8QqWIE855mebYopIrq5sbf8tynFnDayjYnFP8Au0/nP1E1T/8AxgiJPhEJFLGw9z0HMmJrg28fBTsbp4sLUDDZTp6Wt84+ue2eUV3YYrhPFO7OVvhP0PWEYTunti8ZGV6hQfJbtxBep+U0v9M6+cvjH3yaf+oVYI1fHX0Gg+s9F4z9MV6aXqXe5/b4MWo18rOInWwzBAx0zEAD12JnchranY64/Ah0T2qQVsJUXcfIg/lIj5DTyltbwTLS27cksKO7CbMRmv5/9aTztnm1DW4z7TpR0WdP1yOcKGX4j8VrDn6x+t8xTOxQr5yV02jshHMiyjk+EWYSQFVNz6mSwK7Ft4vlOJrXiwRN8nFOcW+8Bp/mHT1iuJp/cr2hdagzBNLeHUnYaneWnBtJEyjnBFxFYAZV25nqf6RM5pLESk3jhDC63PID/r6/lER5WRYyXlN+15KtlngMTnFj8Q+o6z1Pjdb6sdkuy0WS7Tq5L4DLJyQSMHT1v02mTU2Y4Q2qJNZtJinZhGg4Gi4W5YEJpqzkDkAKji7eP2E8v5lP1kLmyIrhxlJsw+E9fIzFHFiwLE1qLsqADUZr30trzjp1PbFA4vCIWKxAVSiG9/jbr5DylZNRW2JRvHRBTUnoASfQf1JA95SMRZCqPJisclGzVcOWlVoq2Ug/C1mPxD19j7ztw8/dRFLtI30aKq+GUJ/YctRdQUJ9DprYidWX6kpnpm3xIV/0ycbMfBOrPnDKeY08jy/KeU8b5LZqt0nw+zr6nTbqcIKQfKuZsrDQ87jkd47y89PO/dVPGeSmj3RrxNGa7ZY1sOEWlU/eWLWK3AQA7nkTYgDyMRTpK5R3S5OlRJyfXBW9m+1bmqiVspLAZWX38JHI6SLNKqv5K/gbOtSWD0nC1sy30uZ3NBqpalJ/Y4t1Xptjk6uDLkU+59TBkldjQMwvzG/Qzj66Pv5M9vZCqEqbHQic6XtkJeUyRisSzUlNzuQfM8r+0dZbKVaZeU245K5mmTORLeR7EnKoTmfE3qdh8vzjLPbHBab2rBDzXmfOXgVnnBxK5Vrg6iMpvlVLdEjODSYSsKihh7+R5iez0upV1al8mmLyhyowUXJAHU6R1lsK1mTJIJ46LhKSl2PsP+p5/U61WWezkvGfwkW1BXsM5Bbc2FgPIQlueEPiSUWaaoqJI1iiNJqQEeSBUcdWxUnYgj0/5eef8xD3RkKsKSuSDY/885xtu18CGOYjFs1Hc6NY+YI0vNW9uBaUntKio8TgRnjIvEtkphfvPZm8lHwj33+Ub0iz4jyRsLgKtb/DQkddl+ZhtwuQhTOz6UXnCsJUw6utTKUfbK1yG2+o/KZ9TZBx2nY8fp7IPD6I3FOMrSyhjdifALgE+ZPIecRRprLOekju7EjN1u2VcEt3ShbldyduV50F46vGM8hsWMGi4F2kXEmxBV1GqdfMHmJh1GkdL3dopKtJcGc7TcHxmIxr5aTMpyhGHwBAul22HPedrTSg60slIWRrXIirwpqGNoUM3eMoFSqVAsrHl1sAF1O95bUqMapNv4Jqtc/g9L4SrWFjp6TmeMjdnMOjLqnDPJaz2dWdq3dnJljPAp9z6mWZBC4nSul/w6+3OYdfVuryvgVbHKK1KwcZWNiPhb9G8pxVJSWGZ4vPD7F06Zs1M7kZl6Ejp6iEU8bSVF4aZHwgAvUb4V2HVuQi61tzJ/AuCxlsiVaxYknc6mJlJttipSb7DDnUn8IJ9+X1IhD7kx7IxaJbEtkzhvETSJ0uCNvPkZ0NFrp0NpdDqpNDOIxD1mAN2JOgH6CWldbqZ9jXls0nCcAtADMRnbS9/wDas3ftPQS45ZpqiolqGjIbvsOEvW6TXXB/IDM0AcggIXGMPnpG266j2veYdfR6lP5RSayjKiuCMrex6evlPMd8MzJ5eGcpKQWQ/fHhPIkaixl10EV2mQsOguWf4U+LzPJfUwSFqPPJBxWKLMWPM7fp+kuhcpZZpOGdpUcCm693lU2K/AAOvMfWF8PUWEdTS62K4aJGLrdHDLvp035TkOtqSTPQ0YktyPIsRXRmqvr4qjlemrncGeqUWlFfhDl1kV+05rK3hUG/hHO1r29pXbhlsFhgK5/aaDhgWcrcDkPhsfa8Tcs1STIPV+HvZfCNfO2/WcPTyabwY7o88kfA8FBd6mVQ7nxm1ix1sT8zNdVF+qWG+iJ6iNawi9wlEqLTt+LpsozFo5+omp8oenaMmBT7n1MlgJIlWk1hgZ3iWHNNv8p2/UTzmsodU8/Bz7a3FjeF4g1O2zAcj+nSZY37eSsLtvDHOMVs2Rh8BGgGlm+9fzl9RLOMdFrpbsNFWzTG2Zmx5vDS83P+1f7/AJRje2Ax8QyRd4oVjkUzR0YmhLCLzhfdYeicRUbfQdf4VHNjPQePrqrr9R9j4JYySOGYJ61QYmuMpF+5pn/41P3m/wA5FvSdGuErJepPr4GFviKgUakD1l7ZwgvguuBtWuLysZZQw7AAgASHj5AxvaLAGk+YfAx08jzE85r9L6c8rpmO6OHlFRSxrJtYjodv7TBgUrNrO8VxJdVYfCb3A5PzvJRa17llFNUqRqRlbLXs9w/vjY7N8X+mpBa3qci+8hvBs0tW+SRq8VT2CqAqj0AA2AnHtk5SbPV0YgsHnXargFTvWq0qeZGALAWuH5nLzGx0nc0Osg61CUuTR0zKDbfb4tDvzv0nT4DcabsRwt2qCvYd0ubKTuTa3h8hrrOd5G+EYbPkE8np2CwxI0zX+U4dNFk37DNdal2XVBSBrvPXeN09lUfccq+cG+Bc6xn4CACn3PqZLATIAbxNAOpVtvyPURV9KthhlJw3LBnsXw4qbA+l9A3oevkZ5zU6OVb/AAYZ0NDFGoUvTqqQjdQbqeTCZouX0yRWDa9skJXhzmoE3B1zDYr1vKqluX4KqluX4EcQqAvZfhUZV9B/e8i2WXhFbXl8Ea8iC5CvlkeviQptqWOyjf36CNkuBkkX/BMJTpqtbEuGqDVKe6078wv4j1M7WlspprTm8/g0V7Yx5JuL7RE6U1t5nU/KVu8vKT21oJXZ4QrA4NnPeViSdwp/M/0ltLprLH6lz/pF64N8yLSdZGgIAEACADWKw61FKOLqd/7ecXZXGyG2SIklJGC43wV6J3up+FuR8ieR/PlPO6nSzplnHBhspa6KpKpQlXBytuPyI8xMjxLlC45XDI9XBtmCr4g3wsNiP0llYkuSrqbfBaYDjq4V3ATPZAi62FwbsSfM/lGVYccv5H16n0ZEvgfHK2JxKo5AQhzkUWBspIudz84uyuG18GnS6y2y5ZZfYikLkkhVVdTsB0nJhXKTaij0TuVcctjC4G1lsBm1NgLa6n84N2JpNvP9jfVi1lEjDYAWYW+E200tpfT5zRbor0lNrsR+5TeIst8B8NjOz4SW1uLRi1a+USp6QwhAAgAp9z6yWAmQAQATUphhZgCDuDKThGaw1kiST7K6tgai/wCE1x+B/EPYmcq/x8+6nn+xE6pR65I54k6DJUpZAbjMosBfmOUwS9SHE4i/VkuGim7jc3uAdwNP7TnSTz0ZfT5OZVlluRdRwcsBsADLbXLvknGSThsFUqfCth1Og/vNdWist5GRrbL7h/C1p6nxN1Ow9BO1ptBCpZl2aYVJE+bxoQAIAEACABABNWmGBDAEHcEXB9ZEoKccMhrJmOJ9l2Fzhnt//N/En8pO3pOTf4uEuYcGedL7Rnq9WvQNquHKjmyg29QRcfWcm3x84vPIpzsjw0UNegRcg5l/EP16H1loy4wZZR5ySuzuJNPEU3ALAN4gAScrAqfofpH10zseEi+nm4WJmx43hKmJcIit3Km/QO3Uk8hyE72g8PRV77X/AKGrV6i29pQ6NBhsGQEzWuFANvIW/ScXU+NVmqlKv6cnVqtlGlRfZNtO96cHHa+jPu5yAETXpq4SykWc20E0cCwgAQAU+59TJYCZABAAgAQALSJRjLtEYQgUFvfKL+gi/Qr+xGxHHw6EWKqfYQdFbWNqDYhKYOmNkUewkR09cekGxD0dwuiwQAIAEACABAAgAQAIAEAC0hpPsMEZ+H0ibmml+uVb/lFyorfaK7I/Yep0VX4VUegAjIRUFhBtj9hctklJLoJCWHlFssIEBAAgAQAIAKfc+pksBMgAgAQAIAEMgEACABAAgAQAIAEACABAAgAQAIAEACABAAgAScBkJABAAgAQAIAEAFVNz6mSwOSAOQAJOAXI1icSlMXdgo84iy+FazJjaqZ2P2oqK/aIWJpoSPxN4R7DczlXeZiniCydCvxbz7nyZfiX2jii+UgNY6hFuR7swF50NFTrNSt7SjEy6uzSaZ7OZSJGG+1PDNfNSrrYXOiHS4F7BvMTsPQySOV+8i2XfDO2+BrmyV1Vj92oDTPtm0PsYqemsjzgZG+Evk0IN9eUzvgcuQgAQAIAEACABAAgAQAJOOcEZ4yV/F+OYfCpnr1VRSbDdiSNwqrcn9JeFMpvgpOyMOzKYr7VcGp8CV38wqqP9zAzUtFP7iXq4roZp/azhidaOIA6/uz/AO8n9jP7kfvEXPDvtAwNYgd93ZPKorJ/utl+sTLSWRGLUwZpqVQMAykMp2IIIPoREOLXY5NMVKkhAAgAQADABT7n1MlgJkAEhv4DrkpuM8cFK6pZn59F9ep8pytd5GNXthyzqaLx0rfdPhGcBNQmpVYkD5k/hHSebuvstfLydpqNaVdSKPtRxJlp+HQt4Vtso52/KdjwOhWovzLpHN8vqP2lGF3IwhpT6LGKitqXB4Vzbe5sXhqRzCwvyI6gjUfK8GEWdrcPsSAytbztfobNa4PlBfkktuz/AGhxeDYLTYlSQO6e5Q68h931ETbRCxDK7pRfB632Z7V0caCFOWqu9M72/Ep+8Py5zlXaeVb46OlVfGxfkvpnHhAAgAQAIAEAIHHOM0sJSNWs1lGgA1Zidgo5mXrqdksIpOxQXJ51iu2FTEI2JrZqWDRstOijZamJqb5GqbhALFraa21m9adL2rsyO9v3PowvaHif7TXeoMwS9qaNb93T5IAugA8vzm6uCiuezJOTbIeCwr1nFOkjO52VQSfkOXnLSlFLkiMW+i24x2cxdJQ9XCtTRUUFlFwbX8T5WazHmdB6RcLIvhMvKuSXRRxvAstez/HMThXH7PUYEkDJujEmwBTbU6cjrFWVQmuS9dkovg9g7K9tUxLmhWUUcUpIamToxG+Q9f8ALv6zl3afbyujo1X7uGauZR4QAIAEAFPufUyWAmR+A/JS9ouLd0MiHxsN/wAI6+s5Xkdaqo7IdnU8fovVe+fSMzglzkpfVhoT+IEH66zy1kn9R3bnsipr4HMeACFzCyiwA115k8gTIjyslKG3zjsyvaQm6EbeIeXLfrPafpfH8i+Tzf6n3ez7FMKAfQeFjy5E+XT3+c9f0eU7HDhstwbgD4jzPPIvl5yMluhysl1F7XXQrkzBV+7c7jnt5c5HyTnKOYenYEg2AHJs6XJsLodQNb3kMlEYBqTrUpkoym4INirDcX/5cGWcVJYZVScXlHsHY3tIMZS8VhWT41HPo6jofoZxtTQ6nx0dbT3qaw+zQzKaQgAQAIAQ+McTTDUWq1DZVHuSdlHmZeuDnLBWySijyvBVq3FquIp1SVNVU7o2Y0qLI5ZEJGgDDOLnc/KdSUFTFNHOjJ2yaY9xTglCtiVw5xdJKdCmyUUUgjwDxF6hsqvUa5IGY6eUiFkordjstKCbxkv+y/2eBu5qYujSUU6ZAprqajE3D1zsSBpl/wCoqeof+I2vTr/I31HCU6YtTREAFgFUKLdNJm3N9mhRS4R16GYEECxuDfYjnpJUsA454PEeN/Z5iaFRQED06lTKGph3yAtpnULmAA525To16iLjhmCenkpZRYfZ92SpvjqqYlSwoAlFZWQOQ+UOVbXLpe3mJS+5qCcXy+y1FXu5R6xieC4d1yNRp5RtZFBB5FSBdT5jUTBuZtda+BdOhlULmZrC12sSfM25yjjksjkW1gsEgAgAp9z6mSwGMVXFNGc7KCf7RVtirg5MZVW7JqJg1qmrUYsfE4a3ruB9LTxuosc5uR6tR9GuOBOF8Oduaiw/iOn9Yl88Iva92Ir5GFUkE8huZfroblRe1FfxejmTzU3/AKzveA1Ho6nbL/I4n6g0zu02V3HkpKNPxL/EPzn0DB8+UnkkobKLgEKjEA8m7y1wfQ/2lMDMjiUACQGOW5Bto5YEeJvIG23X1gAgpoOpJ3AB5gK1twfFr5w+Sc8DJpA6a2I9TYc/4l2PUSSB7g1arha61VVvCfEOTIdxfoRz9JS6CsgXqm4Tye0UKodQym6sAQfIi4nAknF7Wd2LUluQuQSEACAGF7RYg43EVcInwpSbL0NdWV9Ty0Up7nrOhTD04qRjtl6ksGd7O16mHwuMYEqCKaLpZu8YkE33FkDadbTTY1KSRnhmKZR4ThTuCyqcq7tra9rhR1bTYa845ySW0Woy7PROBfaBUZCtShnenTLMyuqgqtrkhhvqNpinpecpmuGpeMNGkwPanC1lUrWRWawyMbPmJtax316REqZR5Y+N0ZF8q2EWMG3gSKo230v1529ekh5BYGf2ymXNMOhdbXUMMwvqLjeW2vsrvXRE4lxOlQt3tRUzbZja8mMJS6RWU4rtncPXWoodGDKdiDcGLsyuGXi0xyKLBABT7n1MlgZ7tjiMtNUH32ufRf7kfKcnylm2vavk63iq91m5/Bjw9jccp59xysHoWs5yWtbEo1MMwN2bUDTMVFtfLWZlCSmYowlGeEV1fEFugA2A2E0qGOTVCG3kaPnzl4ScZKS+HkJxUo7WVdZMjfCNNR8X9Z9I8bq46ijf/ufNvJ6OWmv2fD6O1nULfKtjcDf7xGm+4Yj1BmyXBiTz0OFCTZcobNpotsx31I2I1Bh8BnkXVq5iWPh8JBNgNRoMwtz8J0gkDkNuH5k2NtQTY56fiOnoJJGX8FVckkN8ShfcW8J9wPmDJg+0Fiwkz037PcZnw2Q70mIH8J8Q+uYe05OthtsydbQz3V4ZqJhNoQAYx+J7uk9T8Cs3yEvWsySKzeEeQ4fFVUYujsrFgxIO7BswJ666zs7E47WctS9243mKbCYjCrWrDuyxaq1NTl72qi93vvY35a6zClOM8I15i4ZZjquIrYhwEXKtNWKU6fhVEA8Vue27HUzaoJIzOTbJlXBYeua1UWw6UqS5KemaobHz5kAe4MVulHC7L4UuSnxVu8zUkNIAqVFySLW1ufPWP7WGJzh8HofB+2pqUapqimj00uup/eMb2svrbQHnMM9PiWEbIX+3kTQ7fUil3p1A9tQoBBPkSdvWS9NLILUIw/E/thK1Xp5QlmIH7vMR75tflK/xxeGW/klHKKGn2go16hc1wXY3JJytfrrb/gmqNlbWEZpVWJ5ZZYtAzkqzMt/CzasR5xsV/QmWT0DsHjs9OpTyqgQqQovazCx3JOpUn+ac7VwxLJv08srBqZjNIQAVU3PqZLAxvbKtasg/Cl/mxv8AlOB5V5lg7/io/wAbZQ10sdNjqPT+205UeeDqxlwOVz+7p/z/APlIgsyf4KxfubG6FO9yfhG5/QectJ/BM5fA273N/wDnpLKJMRmsmYTq+L10tLbn4fZy/LePWrpa+V0VD1//ANinSuRYNVPqPAnrbMx9p7n1FY04s8CqnVCW5fguglgTpoLc7XPLTW25BjZdiEJp07i1mbmBfMuYbbe8kjORtLrc72ILcwzclH119fKGAT+xTcZISthsvxvmRl/yate/+Wy+epETN7ZR/JqqSnXLPwbf7PqwSpVBNgUU+4YD/wBojyK9o3x0vcb2cg64QAhcXXNTy6WdkQ30GVmAbX0vG0/VkXZjGDzzi/CDQqtTPitqGtYMDrf8x7GdauzcsnOnDa8ErjNP9xhB0pOfnUMXV9ci9n0rBG4Xw/MWYkrTQXqMNPCfujqW2AlrJ4xgrCLYxiQr5n2YtooGgQDQX8rAe0vHOMMo8doexFYVQzVSzVjlCnQKFG9wJWMdpaUs9jWAw4zglC6L4nUfgG+vISZ/YiPA3iEDMxVcqliQv4QToPYSYZ24YM8p7S0c2PqKObqP9q3nNu+tnRp+hG74f9ki4mgatOsaTAXsy5kPlpYj6xQ0x3Eez+NwDGzaDnTfQ+qm35SVJrohxT7LTsj9ptfB1CalNaykAN9x973BGl/aXsslNYZSNcYvKPbOx3bfC8SB7lmWoou1JxZ1G1+jC9tR1F7RDQw0sqAqpufUyWBhu2otiB/pr/5NOD5GP8ufweh8W/4v9SooVRbK3w8j+E/0nMnBr3I6LXyiTVwvgTMwAXNc+p0tEKfvkkiqlyRMRiAfCoso2HM+Z85prqxyyYrHYikNzyUfU7S0uGTkr8Vi+7dM3wVDlv0fdfY6j5TTXSpwkl2LnZtlz8lf2kTIaWIH/wALgP8A6T+F/lofYzseK1jjKMJfBw/L+PUoucfns0GayqNetweXIHqOfvPYL3cnhG8LkRnUXN18O5PgIsL7jTbrIYL/AJF1ktYi1t1AIOp3JI6H9Oklcky4M81PPjhfalRJ/mqPb8kMS1uuX4NCls039svuztUtxChh1OhDVav+nT1Qe9Tu/wD6+czeQmsYNXja3zJnq85J1jkAKvtLSLYdgN7r/wCQj9M8TQm5ZiZ3h1RXU0KjZD4hTqfhzfEjW+4ZunHbLcjJCW9e4scfwFjTod4y00powdiQfvXGUcyRFwt5eBk6uFkquIVM4WlRRhSB8It4qjbZm6ny5RsFt90hUnu4iM0eGsrN3i5e7W5B6n4B7kj2BlnYvghV/cZxGAyswU94FtdlBy625+9pKnxyRKIjuSFuGHiuCATewt8Q6H9JbtlRrupIHl3D6X7RxKq3LvWt6BrD6CcqbzJnUgsRSPoTDp3GDUcyJUseL9vcf8UAPOKaliAASSbADUkk6AQA+m/s07Hrw7CjMB+0VQGrN0O4pg9FvbzNzFtga8yAFPufUwAyXbilY0qlrjxK30I/WcryVTeGjs+Ls7iZSslttQdj/wA5zlweXg7H4Hc16Vvwt9DFKCjbkCNeaZE5H8QcoCcxq3qeXtEwW6W4r8ldxHBCvTNNiRmtYjcMDcEed5sps9KW5FLq1ZDa+ynavUXNhsWQy1AyJWGitcWyuPut06zWoxk/Vq7+UYk5RTpt6fTLDhfFCGWhiBkrAAKfuVQBa6HrYfDvPV6HW12x2/J4jyfjraJtpcGd4/2m7iriKGTMH55rFS1JVIAtrsDJs1LhJxZNGkU64zNbiOJU6eHFRjplUoPvOWAsqjmTpp6zS7VCtMwqmVlko/kpmr1aQZyo/asUVFOle4RVGmY9ACST1MTulH+30adkZNR/wj2/uzffZb2dXDrVrMTUrVCFaq25+8QvRb208pg1UFD6nyb9Jb6iyliJvJjNgQAbxNAVEZDswI9PMS8JbZZKyWVgxeJwXdkqwJJtlI+EqeY630+s6sJKRzpRwT8YrNhUDXvSqFSDe9mF1/pEpJWPAxtuCG61Gph2pHOrFRmVRrlvyPrL5U4tFcOLRY18P3zd3UqKjtapU0+9ayILn7q/nEpuPKQ1pS4ZRtmTPTDeEmzW2bKTbXpNKxJJszvh4IXEsK+R1psFqWIViLgN1I6SZZx7QWE+TzzjPaDifD3VMXTp+NAykroynmrKbX8uUx+vNPDNqpg1lDv2T8ONSpnOpLa+t5nfI89g7Y4kIgUfdAH0gB8+dssXme3nAC5+xXgAxPEBUcXp4Yd4QdQXvamPndv5ZDeAPo6LQHIAKfc+pksCu47ge+oug+Ldf4ht/T3iNRXvgaNLb6dmTzanWy3VhcX1HMHy85wbKXnK4Z6eM1JZH6CamxujCx6jpcesz2Sa7XKLIbppkuzDY2UdT19BLyl6mIx6IxgjF76zSoYSRGRdE63/AAgn+n1tKzXwSiLi6C1EZHF1I1/r/ePrcoPKYq2MZLEkZytQBuiYinXQH/DqVFDqRzSqNVI8+k6dNm2SlKOGcnUVb4OMZp/2aDsBSatSqN+wjF1WZhVq1KaN8PhCBm8OgA+HnrN7bk9xyFFQW3H+xUVsPXGLqqUNLuT+6/aLBKCONWUNrUOhCk6ALvNNTc+30ZL4xh0u/t8k/gNPCiqclda+IOhdqgZjcjRRe1r20E2VOqPO7MjnX+vNKO1qJ7LwrB9zSVOYGv8AEdTOTfZvsydbT1bK9pLiTQEACAFLjQEbK4PdscyEfEjc7eV+U3VS3Rz8mSaw+TuHwzFnVznSsNHXbMNV9DytLyaeGu0VhHtfcYpYNabNUYErTNlB3ZxsPQGWlLdwvkqobXlkCvTfNncat4teev5RqSxhC2+cj9HDr3ikEMAM7WFgLa5fnYSrk+idq7ItMDUsL3B5216y5XJoeH8Fp1qOXEItVWFstQBgF5AA7dZgtfJuqjhZM5jPsmpU377h2IrYKrvYHvKV/NWN7e9vKKHFB2i4Lx1VOdKGMH46RyOR1KG2vkBADxvtFhcQlS9ehVona1RGXXyuBeAG2+yDttheHirTxCuprOp70DMoVVsAwGtrljcX3kNZA97weLSqi1KTq6MLqykFSPIiUAekAKqbn1MlgJkAzE9s+ClSa6Dwn/EHQ/i9DzmC+jHuR2dDqs+xmVSoQbg2mKVcZLk6reGP4ioXUNzGjf1maqCpm4Pp9F3yiLebNvyUyGLrilRZz0LeyjQe5i4R9S3b8FbJOEMrspaWAq1gDiXspse5S6r/ADnc+l7TdKcYfQuTHGqy3Dm+PsRO09bD0KTKEp94y2UBFuAdM22nP5Rmn9Scst8CtXKquDjFcmj7P/aJRoUadKmQq01VQPQDX1850GcTog9uu19DEpQqEI70qwtcBr02Fqiny0U+ol4Sw0Lshui0bHsrwHBY6kamSjVo7AKAPFbUm1ipF/I6zTqr4OKUEYNJRbGblNk2rwGtw9kr4bEYiphkYGrhqjd6O6IIY0mYZrrcPa+uU+kwZOmbVWBFwQQdiNiOREqAQA7ACPjMMKi5T7HoYyq1wlkXbBSRTo70CMra/eW2n139ZvSjasmRt1ljUpDElGZrLlII00f+/wCkUpek+hjj6q7KWvTIYgm+XQHyHTymqPWTPP7Dy08tInm5sP4Rq31y/Ixed08F0tsRqlTSzZiQbeEdT0MTq9ZDTLM2kXoo9ThD3HsWa+GahSepRZsn71SA65XVjl9QCPeeU1H6hrU/ZHJ26tA9vLJ+Bq4mtiqNRXC4enSqrWTm1QlDTYadA3PTXrOn4/Wfuq9+MCL6fSlg0wE3iBFakrAhlDA8iAR8jADHcY7B8Ork95hKVzzQGmfnTIlWwJXZrs5QwFNqWHDhGYtZnZ7Ei2l9hpKgW0gBT7n1MlgJkAcZQQQdQdCOog1nglNp5Rh+0PZYpd6IJTcqNWT25r9fWc++iSeYnZ0utTW2Zm6SMDdbMOdv1G8wTknxLg6yWORQwZJFtFO99x5RP7uMYtPslVtvJFxtnNuQIt/KdPqJs08HGGRVnPAhntqdh+U0JZeCspJLLMvi8I2IwtepY5qrB0HPu0PgHuLn3muMts1E5dlfqVOfyYMibEckn8B4Y2KxFGggJarUVdOQJ8R9hc+0hgfRfEVHDsamIGmFxWSjX/DTrL4aFUgbAjwE/wAN5TsDZyoCUQKAAAABYAbAQA7AAgAQARVwyPbMNQR7+UbXY4rBSUFIr3pNSdrp+7e9wNQRyseo5TZujOK55MrTjLga/wDxpLDJqrbN0HPN0Ik+stvPZHpPPB3iCqTYMLJZFXmbbn5wryuSLEV/dTBrPD06qW6zJop11lUcRLXheBpOt2uSN9T+k5r8Dpq30b4eQsmuy5olEGWkt/IA2v1Jm+qmFUdsFgTOTm8smINNd40qIqvYQAgE84tvIHJABABT7n1MlgJkAEACTkCm4t2ao1yWsadT8SaX9RsYienrn2jZTrLKuM5Mzi+zGLp/AVrL6gG3o36GYbPHQfK4Z1KvJRawylr8GrA/4VQeRRvobWMI74LbJDvWrlymN1uy+JrLkFJgrmxJ8Ph1Lb9QLe82U17mmY9XrIQhhcs1HCuxjJYsVBHvb0A0nSq9Gl57Z5/VX6nU+1PbEq+0P2O4XEEvTqPRqHVrKrISdzk0t7GLnZulnBaqDhHa3ktuwn2dUOGsagZqtYi2dgFCjmEUXtfmbmKchhrcdhErU3pVFDU3UqynYg7iQgGOEUnSmKdQlmp+EOd3UfAx87Wv5gwAmwAIAEACABABSuRsZKbQYQ6uJPP+kspkYKqpwnmrXHprNUdVhYwZpafLyKXCMEKXWxNybG/LT6Sjv924sqnjArDYLIb5jf5Stmoc+C1dKjyWCYgjeJyOFnFSdyAYdyd5DYCZUAgAQAU+59ZLATIADAAEACABAnGAk4WCEEjCwTgJJXOQkEhAAgAQAIAEACABAAgAQA7ADgMAAwICBIQAIAEACABAAgB//9k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6" descr="data:image/jpeg;base64,/9j/4AAQSkZJRgABAQAAAQABAAD/2wCEAAkGBxQSEhUUExQUFhQVFRQaFxgYFRQXFxgWGBQXGBYYFxgYHCggHBslHRUUITEhJSkrLi4uFyAzODMsNygtLiwBCgoKDg0OGhAQGywkICQsLCwsLCwsLCwsLCwsLCwsLCwsLCwsLCwsLCwsLCwsLCwsLCwsLCwsLCwsLCwsLCwsLP/AABEIANwA5QMBEQACEQEDEQH/xAAcAAABBQEBAQAAAAAAAAAAAAAAAgMEBQYBBwj/xABAEAACAQIEAwYDBQYGAgIDAAABAgADEQQSITEFQVEGEyJhcYEykaEHQlKxwRQjcoLR4TNic6Lw8bLCQ5IVJGP/xAAbAQACAwEBAQAAAAAAAAAAAAAAAwECBAUGB//EADERAAICAQQBAwMEAQMFAQAAAAABAgMRBBIhMQUTIkEyUWEGFCNxQoGRsRVSocHRM//aAAwDAQACEQMRAD8A9efc+pi2AmQAQAIAEACABAAgAQAIAEACABAAgAQAIAEACABAAgAQAIAEACABAAgAQAIAEAFPufUyWAmQAQAIAEjOOwARcrorgBupWVdyBLVuyb9sclJWRXycXFIfvCaXTNfBHqwHQb7RTi12XUk+gkEhAAgAQAIAEACABAAgASG0lkBJqATHb5CiHCeX+AEU6pY2VSflFU+Qdz/ji8fkjKH+7PSdNJ/KDJwiDRJyRkAgAQAIAEACACn3PqZLATIAIAETZdGCAUq39BMm6dnL6IGMbicq6e39TNGkp9ez8IVdZtWEU7a6neekhCMFiJz22zmWXKnVYjY2lJRjLstFyXRMoY8jRtfPn/eZbNLnmJphqGuGWCOCLiYZQcXybIyUujsoSEACABAAgAQ7AS72mPWa2vTR93YDWYtzsBv5Tz0tVdq5N5xFANqczZV0Xn1PrJ0dK1N3p18R+X/9KyZM/aFQWHyE712v0mhSr/4JjVJiBjx0MxL9SU/9rG/t5DyYgNOxpddRqfofImcJQ7OMBNcqsld4mIcXHsumckEhAAgAQAU+59TJYCZCAIm6zasIMilF723mKK3kBWNtNgPqZFnCwgZWY7Uj0nX8QsQZi1HZHyzsZM51KZPvKymki0YNs0VDBIi2sD5kamc6VkmzfGqKRCxWBQm409NvlGwukikqIsg2NNtNvzEc1G1CFurZPp1AwuJzpw2ywbISUo5FSpcIAEACACajWmDX6yOnhlPkBhfFfrbSeXr3amct3LIEYoEDLsBuTzP62jr63VWodf8AsiTGsE3xW8v1l9HqXTVNQ7kTVHc+R80ZzZ6ab5bybYyXQ0wtMU69nwX7OAy9N06ZKUOAktywyStWfSvGapaqhTZyro7JYFd5N8q01yLjN5HFa8xzg4s0Rlk7KFggAQAVU3PqZLATKSeI5A4De/pecyUnPJVnKb2uen5mVrltyyMjLPeJcnJlWxsUi5AG86ni9RtymJshvZZJgEUai56mdN2zY2NUV8DtMgHylMtjEkuh8sNriVwTkiV5dFWxRw62sReQpNMlxTRFXC5SSDoeUvOW5YFxhtYoiZmsDsnJABAAJlJzUYuT6AilsxPobe08bdZ+7tb/ANiBmg9iW/CL++w/ORo04Sc1/iVyRHqljqT67xTnK6eZso2S+F0ytQA/C40YagkefznR0ekkrPd0xlTwy5qUJ1rdGu0PUivxCTzWtp2tjosjTk/I04WtPbfpRtwnF9HN12Fho53k9jtMG4cpV7HyiralKIyE8MnCc18cG34CQAQAU+59TJYDVVpj1U8LBVjS1bG850bNr5KKQ/WVcoINgTfz22E0TUXHJZ4wQ6tbkNB9T6zLOxdRFuSG6dYqwI5GVrtdc00VTwy7TEBxcGekre+Kkh29MYrVQOccov4KuSIldwdo2EX8oXZJNcMVghmYZze2wPWTasLgpV3yWjzMaxl4IhjDGRJJLkhHIkuEF2AzinsPWcny93p07V8kMr++INxuJ5emThNSXwUySK4QoWDZQxF78rcgOc6841yq3R4y+SXjBWVqw+FAbHnzb16DymGcl9EFwKyWPBK6U2CZyzPyGqg779fSdnxtkKWobst/+C8Xgtkxi1FzIbjX10mu7VxmntfRojyQa7zyurtTbNMUR5zEnJ8F84IlatrpPp36f0D02mW7tnD1d2+eEI72d5RM+7Id5IaRDb7LXAVcyemn9Jy9TXsmdCie6JJmYcEAFPufUyWBFrN4pytZL3pC5sYc2NukxSWGxbO4htE/h/My9j9sQm+hlBc+Q3PQRUVkqNPUuZSb5Kti8PW1sec63jNY4P0pdFMkvLPRpgGWTkMBlgGBYZup+cq1Fdlk2+ES6mHfLctr0mdWQ3YHOM8DFFCL3B+UpftfRNSa7HIgcEMZAg8QqWIE855mebYopIrq5sbf8tynFnDayjYnFP8Au0/nP1E1T/8AxgiJPhEJFLGw9z0HMmJrg28fBTsbp4sLUDDZTp6Wt84+ue2eUV3YYrhPFO7OVvhP0PWEYTunti8ZGV6hQfJbtxBep+U0v9M6+cvjH3yaf+oVYI1fHX0Gg+s9F4z9MV6aXqXe5/b4MWo18rOInWwzBAx0zEAD12JnchranY64/Ah0T2qQVsJUXcfIg/lIj5DTyltbwTLS27cksKO7CbMRmv5/9aTztnm1DW4z7TpR0WdP1yOcKGX4j8VrDn6x+t8xTOxQr5yV02jshHMiyjk+EWYSQFVNz6mSwK7Ft4vlOJrXiwRN8nFOcW+8Bp/mHT1iuJp/cr2hdagzBNLeHUnYaneWnBtJEyjnBFxFYAZV25nqf6RM5pLESk3jhDC63PID/r6/lER5WRYyXlN+15KtlngMTnFj8Q+o6z1Pjdb6sdkuy0WS7Tq5L4DLJyQSMHT1v02mTU2Y4Q2qJNZtJinZhGg4Gi4W5YEJpqzkDkAKji7eP2E8v5lP1kLmyIrhxlJsw+E9fIzFHFiwLE1qLsqADUZr30trzjp1PbFA4vCIWKxAVSiG9/jbr5DylZNRW2JRvHRBTUnoASfQf1JA95SMRZCqPJisclGzVcOWlVoq2Ug/C1mPxD19j7ztw8/dRFLtI30aKq+GUJ/YctRdQUJ9DprYidWX6kpnpm3xIV/0ycbMfBOrPnDKeY08jy/KeU8b5LZqt0nw+zr6nTbqcIKQfKuZsrDQ87jkd47y89PO/dVPGeSmj3RrxNGa7ZY1sOEWlU/eWLWK3AQA7nkTYgDyMRTpK5R3S5OlRJyfXBW9m+1bmqiVspLAZWX38JHI6SLNKqv5K/gbOtSWD0nC1sy30uZ3NBqpalJ/Y4t1Xptjk6uDLkU+59TBkldjQMwvzG/Qzj66Pv5M9vZCqEqbHQic6XtkJeUyRisSzUlNzuQfM8r+0dZbKVaZeU245K5mmTORLeR7EnKoTmfE3qdh8vzjLPbHBab2rBDzXmfOXgVnnBxK5Vrg6iMpvlVLdEjODSYSsKihh7+R5iez0upV1al8mmLyhyowUXJAHU6R1lsK1mTJIJ46LhKSl2PsP+p5/U61WWezkvGfwkW1BXsM5Bbc2FgPIQlueEPiSUWaaoqJI1iiNJqQEeSBUcdWxUnYgj0/5eef8xD3RkKsKSuSDY/885xtu18CGOYjFs1Hc6NY+YI0vNW9uBaUntKio8TgRnjIvEtkphfvPZm8lHwj33+Ub0iz4jyRsLgKtb/DQkddl+ZhtwuQhTOz6UXnCsJUw6utTKUfbK1yG2+o/KZ9TZBx2nY8fp7IPD6I3FOMrSyhjdifALgE+ZPIecRRprLOekju7EjN1u2VcEt3ShbldyduV50F46vGM8hsWMGi4F2kXEmxBV1GqdfMHmJh1GkdL3dopKtJcGc7TcHxmIxr5aTMpyhGHwBAul22HPedrTSg60slIWRrXIirwpqGNoUM3eMoFSqVAsrHl1sAF1O95bUqMapNv4Jqtc/g9L4SrWFjp6TmeMjdnMOjLqnDPJaz2dWdq3dnJljPAp9z6mWZBC4nSul/w6+3OYdfVuryvgVbHKK1KwcZWNiPhb9G8pxVJSWGZ4vPD7F06Zs1M7kZl6Ejp6iEU8bSVF4aZHwgAvUb4V2HVuQi61tzJ/AuCxlsiVaxYknc6mJlJttipSb7DDnUn8IJ9+X1IhD7kx7IxaJbEtkzhvETSJ0uCNvPkZ0NFrp0NpdDqpNDOIxD1mAN2JOgH6CWldbqZ9jXls0nCcAtADMRnbS9/wDas3ftPQS45ZpqiolqGjIbvsOEvW6TXXB/IDM0AcggIXGMPnpG266j2veYdfR6lP5RSayjKiuCMrex6evlPMd8MzJ5eGcpKQWQ/fHhPIkaixl10EV2mQsOguWf4U+LzPJfUwSFqPPJBxWKLMWPM7fp+kuhcpZZpOGdpUcCm693lU2K/AAOvMfWF8PUWEdTS62K4aJGLrdHDLvp035TkOtqSTPQ0YktyPIsRXRmqvr4qjlemrncGeqUWlFfhDl1kV+05rK3hUG/hHO1r29pXbhlsFhgK5/aaDhgWcrcDkPhsfa8Tcs1STIPV+HvZfCNfO2/WcPTyabwY7o88kfA8FBd6mVQ7nxm1ix1sT8zNdVF+qWG+iJ6iNawi9wlEqLTt+LpsozFo5+omp8oenaMmBT7n1MlgJIlWk1hgZ3iWHNNv8p2/UTzmsodU8/Bz7a3FjeF4g1O2zAcj+nSZY37eSsLtvDHOMVs2Rh8BGgGlm+9fzl9RLOMdFrpbsNFWzTG2Zmx5vDS83P+1f7/AJRje2Ax8QyRd4oVjkUzR0YmhLCLzhfdYeicRUbfQdf4VHNjPQePrqrr9R9j4JYySOGYJ61QYmuMpF+5pn/41P3m/wA5FvSdGuErJepPr4GFviKgUakD1l7ZwgvguuBtWuLysZZQw7AAgASHj5AxvaLAGk+YfAx08jzE85r9L6c8rpmO6OHlFRSxrJtYjodv7TBgUrNrO8VxJdVYfCb3A5PzvJRa17llFNUqRqRlbLXs9w/vjY7N8X+mpBa3qci+8hvBs0tW+SRq8VT2CqAqj0AA2AnHtk5SbPV0YgsHnXargFTvWq0qeZGALAWuH5nLzGx0nc0Osg61CUuTR0zKDbfb4tDvzv0nT4DcabsRwt2qCvYd0ubKTuTa3h8hrrOd5G+EYbPkE8np2CwxI0zX+U4dNFk37DNdal2XVBSBrvPXeN09lUfccq+cG+Bc6xn4CACn3PqZLATIAbxNAOpVtvyPURV9KthhlJw3LBnsXw4qbA+l9A3oevkZ5zU6OVb/AAYZ0NDFGoUvTqqQjdQbqeTCZouX0yRWDa9skJXhzmoE3B1zDYr1vKqluX4KqluX4EcQqAvZfhUZV9B/e8i2WXhFbXl8Ea8iC5CvlkeviQptqWOyjf36CNkuBkkX/BMJTpqtbEuGqDVKe6078wv4j1M7WlspprTm8/g0V7Yx5JuL7RE6U1t5nU/KVu8vKT21oJXZ4QrA4NnPeViSdwp/M/0ltLprLH6lz/pF64N8yLSdZGgIAEACADWKw61FKOLqd/7ecXZXGyG2SIklJGC43wV6J3up+FuR8ieR/PlPO6nSzplnHBhspa6KpKpQlXBytuPyI8xMjxLlC45XDI9XBtmCr4g3wsNiP0llYkuSrqbfBaYDjq4V3ATPZAi62FwbsSfM/lGVYccv5H16n0ZEvgfHK2JxKo5AQhzkUWBspIudz84uyuG18GnS6y2y5ZZfYikLkkhVVdTsB0nJhXKTaij0TuVcctjC4G1lsBm1NgLa6n84N2JpNvP9jfVi1lEjDYAWYW+E200tpfT5zRbor0lNrsR+5TeIst8B8NjOz4SW1uLRi1a+USp6QwhAAgAp9z6yWAmQAQATUphhZgCDuDKThGaw1kiST7K6tgai/wCE1x+B/EPYmcq/x8+6nn+xE6pR65I54k6DJUpZAbjMosBfmOUwS9SHE4i/VkuGim7jc3uAdwNP7TnSTz0ZfT5OZVlluRdRwcsBsADLbXLvknGSThsFUqfCth1Og/vNdWist5GRrbL7h/C1p6nxN1Ow9BO1ptBCpZl2aYVJE+bxoQAIAEACABABNWmGBDAEHcEXB9ZEoKccMhrJmOJ9l2Fzhnt//N/En8pO3pOTf4uEuYcGedL7Rnq9WvQNquHKjmyg29QRcfWcm3x84vPIpzsjw0UNegRcg5l/EP16H1loy4wZZR5ySuzuJNPEU3ALAN4gAScrAqfofpH10zseEi+nm4WJmx43hKmJcIit3Km/QO3Uk8hyE72g8PRV77X/AKGrV6i29pQ6NBhsGQEzWuFANvIW/ScXU+NVmqlKv6cnVqtlGlRfZNtO96cHHa+jPu5yAETXpq4SykWc20E0cCwgAQAU+59TJYCZABAAgAQALSJRjLtEYQgUFvfKL+gi/Qr+xGxHHw6EWKqfYQdFbWNqDYhKYOmNkUewkR09cekGxD0dwuiwQAIAEACABAAgAQAIAEAC0hpPsMEZ+H0ibmml+uVb/lFyorfaK7I/Yep0VX4VUegAjIRUFhBtj9hctklJLoJCWHlFssIEBAAgAQAIAKfc+pksBMgAgAQAIAEMgEACABAAgAQAIAEACABAAgAQAIAEACABAAgAScBkJABAAgAQAIAEAFVNz6mSwOSAOQAJOAXI1icSlMXdgo84iy+FazJjaqZ2P2oqK/aIWJpoSPxN4R7DczlXeZiniCydCvxbz7nyZfiX2jii+UgNY6hFuR7swF50NFTrNSt7SjEy6uzSaZ7OZSJGG+1PDNfNSrrYXOiHS4F7BvMTsPQySOV+8i2XfDO2+BrmyV1Vj92oDTPtm0PsYqemsjzgZG+Evk0IN9eUzvgcuQgAQAIAEACABAAgAQAJOOcEZ4yV/F+OYfCpnr1VRSbDdiSNwqrcn9JeFMpvgpOyMOzKYr7VcGp8CV38wqqP9zAzUtFP7iXq4roZp/azhidaOIA6/uz/AO8n9jP7kfvEXPDvtAwNYgd93ZPKorJ/utl+sTLSWRGLUwZpqVQMAykMp2IIIPoREOLXY5NMVKkhAAgAQADABT7n1MlgJkAEhv4DrkpuM8cFK6pZn59F9ep8pytd5GNXthyzqaLx0rfdPhGcBNQmpVYkD5k/hHSebuvstfLydpqNaVdSKPtRxJlp+HQt4Vtso52/KdjwOhWovzLpHN8vqP2lGF3IwhpT6LGKitqXB4Vzbe5sXhqRzCwvyI6gjUfK8GEWdrcPsSAytbztfobNa4PlBfkktuz/AGhxeDYLTYlSQO6e5Q68h931ETbRCxDK7pRfB632Z7V0caCFOWqu9M72/Ep+8Py5zlXaeVb46OlVfGxfkvpnHhAAgAQAIAEAIHHOM0sJSNWs1lGgA1Zidgo5mXrqdksIpOxQXJ51iu2FTEI2JrZqWDRstOijZamJqb5GqbhALFraa21m9adL2rsyO9v3PowvaHif7TXeoMwS9qaNb93T5IAugA8vzm6uCiuezJOTbIeCwr1nFOkjO52VQSfkOXnLSlFLkiMW+i24x2cxdJQ9XCtTRUUFlFwbX8T5WazHmdB6RcLIvhMvKuSXRRxvAstez/HMThXH7PUYEkDJujEmwBTbU6cjrFWVQmuS9dkovg9g7K9tUxLmhWUUcUpIamToxG+Q9f8ALv6zl3afbyujo1X7uGauZR4QAIAEAFPufUyWAmR+A/JS9ouLd0MiHxsN/wAI6+s5Xkdaqo7IdnU8fovVe+fSMzglzkpfVhoT+IEH66zy1kn9R3bnsipr4HMeACFzCyiwA115k8gTIjyslKG3zjsyvaQm6EbeIeXLfrPafpfH8i+Tzf6n3ez7FMKAfQeFjy5E+XT3+c9f0eU7HDhstwbgD4jzPPIvl5yMluhysl1F7XXQrkzBV+7c7jnt5c5HyTnKOYenYEg2AHJs6XJsLodQNb3kMlEYBqTrUpkoym4INirDcX/5cGWcVJYZVScXlHsHY3tIMZS8VhWT41HPo6jofoZxtTQ6nx0dbT3qaw+zQzKaQgAQAIAQ+McTTDUWq1DZVHuSdlHmZeuDnLBWySijyvBVq3FquIp1SVNVU7o2Y0qLI5ZEJGgDDOLnc/KdSUFTFNHOjJ2yaY9xTglCtiVw5xdJKdCmyUUUgjwDxF6hsqvUa5IGY6eUiFkordjstKCbxkv+y/2eBu5qYujSUU6ZAprqajE3D1zsSBpl/wCoqeof+I2vTr/I31HCU6YtTREAFgFUKLdNJm3N9mhRS4R16GYEECxuDfYjnpJUsA454PEeN/Z5iaFRQED06lTKGph3yAtpnULmAA525To16iLjhmCenkpZRYfZ92SpvjqqYlSwoAlFZWQOQ+UOVbXLpe3mJS+5qCcXy+y1FXu5R6xieC4d1yNRp5RtZFBB5FSBdT5jUTBuZtda+BdOhlULmZrC12sSfM25yjjksjkW1gsEgAgAp9z6mSwGMVXFNGc7KCf7RVtirg5MZVW7JqJg1qmrUYsfE4a3ruB9LTxuosc5uR6tR9GuOBOF8Oduaiw/iOn9Yl88Iva92Ir5GFUkE8huZfroblRe1FfxejmTzU3/AKzveA1Ho6nbL/I4n6g0zu02V3HkpKNPxL/EPzn0DB8+UnkkobKLgEKjEA8m7y1wfQ/2lMDMjiUACQGOW5Bto5YEeJvIG23X1gAgpoOpJ3AB5gK1twfFr5w+Sc8DJpA6a2I9TYc/4l2PUSSB7g1arha61VVvCfEOTIdxfoRz9JS6CsgXqm4Tye0UKodQym6sAQfIi4nAknF7Wd2LUluQuQSEACAGF7RYg43EVcInwpSbL0NdWV9Ty0Up7nrOhTD04qRjtl6ksGd7O16mHwuMYEqCKaLpZu8YkE33FkDadbTTY1KSRnhmKZR4ThTuCyqcq7tra9rhR1bTYa845ySW0Woy7PROBfaBUZCtShnenTLMyuqgqtrkhhvqNpinpecpmuGpeMNGkwPanC1lUrWRWawyMbPmJtax316REqZR5Y+N0ZF8q2EWMG3gSKo230v1529ekh5BYGf2ymXNMOhdbXUMMwvqLjeW2vsrvXRE4lxOlQt3tRUzbZja8mMJS6RWU4rtncPXWoodGDKdiDcGLsyuGXi0xyKLBABT7n1MlgZ7tjiMtNUH32ufRf7kfKcnylm2vavk63iq91m5/Bjw9jccp59xysHoWs5yWtbEo1MMwN2bUDTMVFtfLWZlCSmYowlGeEV1fEFugA2A2E0qGOTVCG3kaPnzl4ScZKS+HkJxUo7WVdZMjfCNNR8X9Z9I8bq46ijf/ufNvJ6OWmv2fD6O1nULfKtjcDf7xGm+4Yj1BmyXBiTz0OFCTZcobNpotsx31I2I1Bh8BnkXVq5iWPh8JBNgNRoMwtz8J0gkDkNuH5k2NtQTY56fiOnoJJGX8FVckkN8ShfcW8J9wPmDJg+0Fiwkz037PcZnw2Q70mIH8J8Q+uYe05OthtsydbQz3V4ZqJhNoQAYx+J7uk9T8Cs3yEvWsySKzeEeQ4fFVUYujsrFgxIO7BswJ666zs7E47WctS9243mKbCYjCrWrDuyxaq1NTl72qi93vvY35a6zClOM8I15i4ZZjquIrYhwEXKtNWKU6fhVEA8Vue27HUzaoJIzOTbJlXBYeua1UWw6UqS5KemaobHz5kAe4MVulHC7L4UuSnxVu8zUkNIAqVFySLW1ufPWP7WGJzh8HofB+2pqUapqimj00uup/eMb2svrbQHnMM9PiWEbIX+3kTQ7fUil3p1A9tQoBBPkSdvWS9NLILUIw/E/thK1Xp5QlmIH7vMR75tflK/xxeGW/klHKKGn2go16hc1wXY3JJytfrrb/gmqNlbWEZpVWJ5ZZYtAzkqzMt/CzasR5xsV/QmWT0DsHjs9OpTyqgQqQovazCx3JOpUn+ac7VwxLJv08srBqZjNIQAVU3PqZLAxvbKtasg/Cl/mxv8AlOB5V5lg7/io/wAbZQ10sdNjqPT+205UeeDqxlwOVz+7p/z/APlIgsyf4KxfubG6FO9yfhG5/QectJ/BM5fA273N/wDnpLKJMRmsmYTq+L10tLbn4fZy/LePWrpa+V0VD1//ANinSuRYNVPqPAnrbMx9p7n1FY04s8CqnVCW5fguglgTpoLc7XPLTW25BjZdiEJp07i1mbmBfMuYbbe8kjORtLrc72ILcwzclH119fKGAT+xTcZISthsvxvmRl/yate/+Wy+epETN7ZR/JqqSnXLPwbf7PqwSpVBNgUU+4YD/wBojyK9o3x0vcb2cg64QAhcXXNTy6WdkQ30GVmAbX0vG0/VkXZjGDzzi/CDQqtTPitqGtYMDrf8x7GdauzcsnOnDa8ErjNP9xhB0pOfnUMXV9ci9n0rBG4Xw/MWYkrTQXqMNPCfujqW2AlrJ4xgrCLYxiQr5n2YtooGgQDQX8rAe0vHOMMo8doexFYVQzVSzVjlCnQKFG9wJWMdpaUs9jWAw4zglC6L4nUfgG+vISZ/YiPA3iEDMxVcqliQv4QToPYSYZ24YM8p7S0c2PqKObqP9q3nNu+tnRp+hG74f9ki4mgatOsaTAXsy5kPlpYj6xQ0x3Eez+NwDGzaDnTfQ+qm35SVJrohxT7LTsj9ptfB1CalNaykAN9x973BGl/aXsslNYZSNcYvKPbOx3bfC8SB7lmWoou1JxZ1G1+jC9tR1F7RDQw0sqAqpufUyWBhu2otiB/pr/5NOD5GP8ufweh8W/4v9SooVRbK3w8j+E/0nMnBr3I6LXyiTVwvgTMwAXNc+p0tEKfvkkiqlyRMRiAfCoso2HM+Z85prqxyyYrHYikNzyUfU7S0uGTkr8Vi+7dM3wVDlv0fdfY6j5TTXSpwkl2LnZtlz8lf2kTIaWIH/wALgP8A6T+F/lofYzseK1jjKMJfBw/L+PUoucfns0GayqNetweXIHqOfvPYL3cnhG8LkRnUXN18O5PgIsL7jTbrIYL/AJF1ktYi1t1AIOp3JI6H9Oklcky4M81PPjhfalRJ/mqPb8kMS1uuX4NCls039svuztUtxChh1OhDVav+nT1Qe9Tu/wD6+czeQmsYNXja3zJnq85J1jkAKvtLSLYdgN7r/wCQj9M8TQm5ZiZ3h1RXU0KjZD4hTqfhzfEjW+4ZunHbLcjJCW9e4scfwFjTod4y00powdiQfvXGUcyRFwt5eBk6uFkquIVM4WlRRhSB8It4qjbZm6ny5RsFt90hUnu4iM0eGsrN3i5e7W5B6n4B7kj2BlnYvghV/cZxGAyswU94FtdlBy625+9pKnxyRKIjuSFuGHiuCATewt8Q6H9JbtlRrupIHl3D6X7RxKq3LvWt6BrD6CcqbzJnUgsRSPoTDp3GDUcyJUseL9vcf8UAPOKaliAASSbADUkk6AQA+m/s07Hrw7CjMB+0VQGrN0O4pg9FvbzNzFtga8yAFPufUwAyXbilY0qlrjxK30I/WcryVTeGjs+Ls7iZSslttQdj/wA5zlweXg7H4Hc16Vvwt9DFKCjbkCNeaZE5H8QcoCcxq3qeXtEwW6W4r8ldxHBCvTNNiRmtYjcMDcEed5sps9KW5FLq1ZDa+ynavUXNhsWQy1AyJWGitcWyuPut06zWoxk/Vq7+UYk5RTpt6fTLDhfFCGWhiBkrAAKfuVQBa6HrYfDvPV6HW12x2/J4jyfjraJtpcGd4/2m7iriKGTMH55rFS1JVIAtrsDJs1LhJxZNGkU64zNbiOJU6eHFRjplUoPvOWAsqjmTpp6zS7VCtMwqmVlko/kpmr1aQZyo/asUVFOle4RVGmY9ACST1MTulH+30adkZNR/wj2/uzffZb2dXDrVrMTUrVCFaq25+8QvRb208pg1UFD6nyb9Jb6iyliJvJjNgQAbxNAVEZDswI9PMS8JbZZKyWVgxeJwXdkqwJJtlI+EqeY630+s6sJKRzpRwT8YrNhUDXvSqFSDe9mF1/pEpJWPAxtuCG61Gph2pHOrFRmVRrlvyPrL5U4tFcOLRY18P3zd3UqKjtapU0+9ayILn7q/nEpuPKQ1pS4ZRtmTPTDeEmzW2bKTbXpNKxJJszvh4IXEsK+R1psFqWIViLgN1I6SZZx7QWE+TzzjPaDifD3VMXTp+NAykroynmrKbX8uUx+vNPDNqpg1lDv2T8ONSpnOpLa+t5nfI89g7Y4kIgUfdAH0gB8+dssXme3nAC5+xXgAxPEBUcXp4Yd4QdQXvamPndv5ZDeAPo6LQHIAKfc+pksCu47ge+oug+Ldf4ht/T3iNRXvgaNLb6dmTzanWy3VhcX1HMHy85wbKXnK4Z6eM1JZH6CamxujCx6jpcesz2Sa7XKLIbppkuzDY2UdT19BLyl6mIx6IxgjF76zSoYSRGRdE63/AAgn+n1tKzXwSiLi6C1EZHF1I1/r/ePrcoPKYq2MZLEkZytQBuiYinXQH/DqVFDqRzSqNVI8+k6dNm2SlKOGcnUVb4OMZp/2aDsBSatSqN+wjF1WZhVq1KaN8PhCBm8OgA+HnrN7bk9xyFFQW3H+xUVsPXGLqqUNLuT+6/aLBKCONWUNrUOhCk6ALvNNTc+30ZL4xh0u/t8k/gNPCiqclda+IOhdqgZjcjRRe1r20E2VOqPO7MjnX+vNKO1qJ7LwrB9zSVOYGv8AEdTOTfZvsydbT1bK9pLiTQEACAFLjQEbK4PdscyEfEjc7eV+U3VS3Rz8mSaw+TuHwzFnVznSsNHXbMNV9DytLyaeGu0VhHtfcYpYNabNUYErTNlB3ZxsPQGWlLdwvkqobXlkCvTfNncat4teev5RqSxhC2+cj9HDr3ikEMAM7WFgLa5fnYSrk+idq7ItMDUsL3B5216y5XJoeH8Fp1qOXEItVWFstQBgF5AA7dZgtfJuqjhZM5jPsmpU377h2IrYKrvYHvKV/NWN7e9vKKHFB2i4Lx1VOdKGMH46RyOR1KG2vkBADxvtFhcQlS9ehVona1RGXXyuBeAG2+yDttheHirTxCuprOp70DMoVVsAwGtrljcX3kNZA97weLSqi1KTq6MLqykFSPIiUAekAKqbn1MlgJkAzE9s+ClSa6Dwn/EHQ/i9DzmC+jHuR2dDqs+xmVSoQbg2mKVcZLk6reGP4ioXUNzGjf1maqCpm4Pp9F3yiLebNvyUyGLrilRZz0LeyjQe5i4R9S3b8FbJOEMrspaWAq1gDiXspse5S6r/ADnc+l7TdKcYfQuTHGqy3Dm+PsRO09bD0KTKEp94y2UBFuAdM22nP5Rmn9Scst8CtXKquDjFcmj7P/aJRoUadKmQq01VQPQDX1850GcTog9uu19DEpQqEI70qwtcBr02Fqiny0U+ol4Sw0Lshui0bHsrwHBY6kamSjVo7AKAPFbUm1ipF/I6zTqr4OKUEYNJRbGblNk2rwGtw9kr4bEYiphkYGrhqjd6O6IIY0mYZrrcPa+uU+kwZOmbVWBFwQQdiNiOREqAQA7ACPjMMKi5T7HoYyq1wlkXbBSRTo70CMra/eW2n139ZvSjasmRt1ljUpDElGZrLlII00f+/wCkUpek+hjj6q7KWvTIYgm+XQHyHTymqPWTPP7Dy08tInm5sP4Rq31y/Ixed08F0tsRqlTSzZiQbeEdT0MTq9ZDTLM2kXoo9ThD3HsWa+GahSepRZsn71SA65XVjl9QCPeeU1H6hrU/ZHJ26tA9vLJ+Bq4mtiqNRXC4enSqrWTm1QlDTYadA3PTXrOn4/Wfuq9+MCL6fSlg0wE3iBFakrAhlDA8iAR8jADHcY7B8Ork95hKVzzQGmfnTIlWwJXZrs5QwFNqWHDhGYtZnZ7Ei2l9hpKgW0gBT7n1MlgJkAcZQQQdQdCOog1nglNp5Rh+0PZYpd6IJTcqNWT25r9fWc++iSeYnZ0utTW2Zm6SMDdbMOdv1G8wTknxLg6yWORQwZJFtFO99x5RP7uMYtPslVtvJFxtnNuQIt/KdPqJs08HGGRVnPAhntqdh+U0JZeCspJLLMvi8I2IwtepY5qrB0HPu0PgHuLn3muMts1E5dlfqVOfyYMibEckn8B4Y2KxFGggJarUVdOQJ8R9hc+0hgfRfEVHDsamIGmFxWSjX/DTrL4aFUgbAjwE/wAN5TsDZyoCUQKAAAABYAbAQA7AAgAQARVwyPbMNQR7+UbXY4rBSUFIr3pNSdrp+7e9wNQRyseo5TZujOK55MrTjLga/wDxpLDJqrbN0HPN0Ik+stvPZHpPPB3iCqTYMLJZFXmbbn5wryuSLEV/dTBrPD06qW6zJop11lUcRLXheBpOt2uSN9T+k5r8Dpq30b4eQsmuy5olEGWkt/IA2v1Jm+qmFUdsFgTOTm8smINNd40qIqvYQAgE84tvIHJABABT7n1MlgJkAEACTkCm4t2ao1yWsadT8SaX9RsYienrn2jZTrLKuM5Mzi+zGLp/AVrL6gG3o36GYbPHQfK4Z1KvJRawylr8GrA/4VQeRRvobWMI74LbJDvWrlymN1uy+JrLkFJgrmxJ8Ph1Lb9QLe82U17mmY9XrIQhhcs1HCuxjJYsVBHvb0A0nSq9Gl57Z5/VX6nU+1PbEq+0P2O4XEEvTqPRqHVrKrISdzk0t7GLnZulnBaqDhHa3ktuwn2dUOGsagZqtYi2dgFCjmEUXtfmbmKchhrcdhErU3pVFDU3UqynYg7iQgGOEUnSmKdQlmp+EOd3UfAx87Wv5gwAmwAIAEACABABSuRsZKbQYQ6uJPP+kspkYKqpwnmrXHprNUdVhYwZpafLyKXCMEKXWxNybG/LT6Sjv924sqnjArDYLIb5jf5Stmoc+C1dKjyWCYgjeJyOFnFSdyAYdyd5DYCZUAgAQAU+59ZLATIADAAEACABAnGAk4WCEEjCwTgJJXOQkEhAAgAQAIAEACABAAgAQA7ADgMAAwICBIQAIAEACABAAgB//9k=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9" descr="data:image/jpeg;base64,/9j/4AAQSkZJRgABAQAAAQABAAD/2wCEAAkGBxQTEhQUEhQWFBUUFxgXGBcYFxcYGBUXFhQXFxQVFxYYHCggGBwlHBQUITEhJSkrLi4uFx8zODMsNygtLisBCgoKDg0OGxAQGiwkHyQsLCwsLCwsLCwsLCwsLCwsLCwsLCwsLCwsLCwsLCwsLCwsLCwsLCwsLCwsLCwsLCwsLP/AABEIAL0BCwMBIgACEQEDEQH/xAAbAAABBQEBAAAAAAAAAAAAAAAFAQIDBAYAB//EAEUQAAIBAgQDBgMFBQYDCQEAAAECEQADBBIhMQVBYQYTIlFxgTKRoQdCUnKxI2KSovAUM4KywdEkU7MVQ4OTo8LS4fEX/8QAGgEAAwEBAQEAAAAAAAAAAAAAAAECAwQFBv/EAC4RAAICAQQBAwIFBAMAAAAAAAABAhEDBBIhMUETUWEFIjJxgcHwkbHR8SMkQv/aAAwDAQACEQMRAD8A3wWnhacLfSlFuuGjusZFIaeUppSgBBXCuKUgmgCSK7LTCSKcX9qBD1HSlYU1TXO1MDopsU/NpTcwoASBXZBXNQrinGhaYWraG9eaD3Y0CqTGe433F+p5A0hpWF0WKkms0tu+BmvYgFvJFhAM0wJ1MiBJoe3aK9ZOpW+o3XRG33B2JidDlHpUrJHor05G0pDQjD9qcKyBjdCHY220uA+XdjU7HUSOtI3aazAKi4Qx37q4NPPxKNNKu0RtfsFopNKCDtdh5IYug82Q66TymPenntPhj8Dvdn/l23b+YLA+dK0Pa/YMV0UAxPacqPDhMQR5nul09Dcn6Uzh/a6275blq7ZJIALZSpJ5Sp8Om5MCkpR9x7JexohTTUqZSAVgg8xqPnSxVUTZELZ504WxUgpCR50UFjY0phWpaYZ6CgBhWuFKQaWOtIY0xSSKcLYp0dKAIzUZB6fWrGWm6U0gsclzpSlzTEalLUCEzGu7w+VJvyqtheI27j3LaNLWmyuIIg9J3HKRQBazdKWRXBao4bjFi5dNlLitcWZA123AMQSOYBooAhp51xSa7JShaBCZK7QmAZI/ranEGvHMNiLl5u7Npu/zSt1CRckfFmadAJOvtrMVMpbS4R3HsDAASTAHM0DucbLwcNb7xCubvmbJZH+IgltNdAfUUNzNkVsbc71kA8IGVSQIkgfETvJ+QoNi+0QLar+ztqclsfCWAi2CB90bx0FYyzXxE1jh8yC1/j1zMR3yackQaT+Ykn1qvwjHpazBTmLHMzn43bzYmcx/SIrF3eOvek3NWALKdJEalfQgRH+1Spi4qWpP8TNdsfCNVxTiJbY1lsVfIO9SjFSKqYoTR0NIt8O4kyujj4k0nnlbRl9Jg+q1oE4ln+IzNYu1oaJ2rhmhoC7xZeYqpwfirWm057+vnVwnMutA7whtKFT4Gar/ALTd9zVHHExVLB4ip8RckUUhC8F7T3MK4yktb+9aOxHMpPwt9Dz8x6rgsUl22ty22ZHEqRzH+h5RXhWJXWtZ9nnG+5u9y5/Z3j4fJbkcvIMPqK2hLwY5YeUeoR1p2WkzU7WtTnEplPymmsnWgBs0hani31pe7pDIQacDTyopVAooLIjTTNWJphFCCxttK50piMafmpAMXrWdxV3JfMHK2ZoP7xObXzBVtR0XyFapbdZztfg1PdsD45ywDqQVaDl3MNGvLMa0h2TN8HY3igurbS2YNwDN5gEsCs/4Hk/uxzpuCwqDFIFAAto2gAiMoX/UVlEvlHtRJfMyRrJPij/MT1nrXovC+G92JbW4w8R/UDp/XIAU1SomMrRaJrpqxkpuSooqyJ3ABJ2AJPtXnfDcakXcQhHe3jmcD7oaSiD0B9ySedektaBBGmunzrx3slwu5/abwuQLVhGB6ENkVT1lH+RrDURuPZ0adpSL+MxiBAbrGXJyjU6DcnpQi4RMrqp96Ecdx9x7pK/CCyrECANB7TJ6/Ki3CLR7vO+gNY7NqTs6d1tqgdxPBBBnQeFvD+UtofbWqtx9Zo8GVluWzBBkDodxWcUxIO40+VVF2Jqi5h3miAtSKo8OWaLE6UpdlIF3Ug1btcqq4k1JhbsgU30IJB9KF4rerpOlUcQdamIMnwCTV69bgV3B7M1b4ksClfI64MzjKht3iq5lMMhDqfIqQQalxZ3qiH8L/lNaog9/4LxAX7Fu6ABnXUeTDwuvswIq6WrLfZ6//DuOS3THTMiMfqxPvWnJreLtJnFJVJodNDMNx2zdud3acXG1Jy6gAGJJ9RVftViIslAYa54eoSR3hHloY9WFZfsHgMuINxQAjqxHRQ+VR6xFZvNHfs8mscVwc2egk0Ku8ftgutsNdZBqEGhMTlzmEnbSedM41jvELKbkS/RDIA9WIPsG6VRVgogCAPKuTV670ntjyy8ODcrZaHaCNbli9bHMwjge1ti30ophsQtxQ6MHU7MDINZpsb1pOD4oWsSADC3yQy8u8Ckq48iQpU+fh8qx031F5JqE135Rrl0tR3I1Zpk1ITUZI869U4iFT51KDSqKZett9z/T9CP9RSSG2LicWtu29xzARSx9hQFccEXMTmuuJZo/lUclHIf61Y4zdud0QbRcGMyiJZQZYDfUgE89jFCeNWm1e4mXNBy5suTaFIESRzjSdK3guLMMj5KOOYNF0NqCCrKQcuuhHoYNbTgfEe+sq5jNADgcn56bidx0IrB4drOHstGUl9kU7dTImfflRLspj2tzKlluEKI3BAMmOY5e1ElZMHTN4GpCaonHkCWtXFHnCt9EYn6VYs31aSpBgwY1g8wfI9Kh2uzVUwb2u44cHhXvqneFSoCkwJdgoJPkCa8/4J2jOKW7ZUQ90m7duxlLnQZQonKBoBqdNd9/T+JYJL9p7VxcyXFKn3568xv7V5uOyGJw1xkw6B1uAftAAsDmrS+kGdOvyzyLdGjXE6dgtMDZVyGMkax0/r9Kj4tipAC6KNqPX+wN/Kzi4jXTuuo9QrQADrzHvzrO2OCX2uCz3dzNMZSpWOrMfCF6yZ5TXP6bR1LIn5KGGvE3DH7v6UPxl4FzGxJ/XStvxjsK+Gw928LwYgZnCoc0EjPlYtoAOcTA5VhLuvt9K0UafIlPd0FuHLRcLG9UuHWwAKv4g6VjfJpXAO4jY5ih+DubVeuX+RoS0qxHuPQ/7HSqjzwSw2X0oTiL8tp5j9aVsVpUOH1cT5/pr/tVKIWbPgy6CoeM3Kl4Zd0qjxV5NZJclMBYs6GqdlCxIAknSBuSdABVjEtV7s1gy1+wPxXrY9YcM38qsfat10Sex9nOGnD4dLZPi1L/AJmMkDoJgdAKuY3ErbUs0nYADdidAoHmanZvOgfHr0uqrqyqzBeeZoVCPY3KeWfpwcl4OWEd8qYH443e5i7QxQqFU6LMxJ3Jk76elQdn8VGKCqNCSI2AzJnMe6k1DiFfNaKlAAxN1WHjYCCAnISAQZ2zTrAqsCcyldGDSh5K0EjbevEhle9ZJu/PHj8/0PWWNOEoJdfz+5pOJvF650Kj+RTp08R+tD794wadxXHguGIKFwAQw0zj8L/C0iI1nTaqneg6Vz6xN5nJdD08fsRBZtM5n+vT6j5irnCsN3mJtqQSEm4x5DKPBJ5EsQfY0nCriZzZvfDdIysCQVubRmG2YQB1UDnWuwGCt2Vy21ygmTzJMASSdzAHyr0NJpVJrJfHt8mWr1LjcK/0WlWnZKRaXNXsHkle21SZqhRTU4BqUUxt4KVIcAjmCPKgXG+FFMMzAu+ZAQpIYLJBABIJjQTrBjajmJQsjL+JSPmIp9y+t7DCPvoPYwJB8iDpFbY/Jjk8HkWHwlx9IVZ5gQfnJ+larg9o2gB5CB09KoPeVLmTyq3gyzkqoLEegAB2JJ0FWZBr+3nzoficebb97b0fmNluj8L9fJtx6SDHewl0AmFMcleT9QKH427K66GhgehcPxyXrS3EPhYSJ3HIqeoIIPUVPpWL7C4vxXbJOhAurrz+G4AP4D/iNa9l8jWT4N48qyXLTDTNa5gamyhb1kMCGAIIIIOxBEEGvEO1PAzhr72t1+JD+K205Z6iCp9Ote3KTXn/ANqeHJOHudLiE/wMo+jfWpn0aYnUqMBhscVgHlv/AL1d/wC0AdqE3beYxzpmFtnfy0+W9Z7V2dNsvX7lGezXBxinVSSNGgiNwp89xMaf7Vnbn616J9muBOdm5WkA6Z7viPuFVf46SjyhSdRbPP7hIMFROxGqkEbiNahLAMDEQddZ3rc/aJ2aNtzibY/Z3D+0A+45+9+Vj8ietYG+CKquaEnuVoP4PHab0uKuzS8F7MXr9h7tmGKEDJzaRJynaQI0O8/MeCZg6RoQdCCDqCORBrNxou74K2IOsVvfs2wGa8z6RZSI/fuahh6KpHuaw923qDXpf2Z3FFu8s+LOH5fCyBRHOJRhVxptEZG9rNnctAiDqKoXuDpIZfCwBEwG39deZ2I3ogaB9rcQ6WVNsxLgMIJLLBMCPTnVZK2ttWc8Lckkxi9mrjLKXQTmKmQV205E9dKDrw8WyXdg2pCQIGXmY1MkjeeQ2q7w7j16wkBDlYkjvFI1b8LCBEgmIPOKFY7EFsoHIAfKvF1LxUlCNN998fz4PU08Mzk1J8fp+xaS8HVlYBhzB1BB5EUGuL3dxYJKMYE6lTvlJ5iAYJ9PKruEOmhEkkxImAY/QCqXETP8Sf8AUWuTGmpbfB2RS5aLWIgr0O9ars3xA3bXiMuhyt+qn3Ur7zWRutAijfYzQ3jylB6kKSfoy13/AE5uMmvDObXQTxX5TNcprjTbZpSa9k8UhT1qQetRilBpFEmag+P/AOHD3AGNt2DOo1KuxC5lXmGMSBrOo3NFgKGcVvZkATxCQRGzNMW0B5ktB9utXC7InVGdx2Ct31Ny34XmAeRhj/vVTg/EmWyFOm5PmWJ1n9ParvFLPdlLCOcwXxOok5zuwH7zg+09KCPhLlkL3wCydNTpMkhpA5zrty00nYwZcxOPPIx70IxXEDtMmuxiNyBI6UOu2iNTpO3mfQbmkSafsjeYX7bKrOYcFVyzlIBJ8RA0YW+fOvQsPezqGEga6HQggkEEciCCK877IXjauhoLOwKqi6tG8DlJMEnYQPLX0DAWCqKGIzbtHNmOZj8yaidG2MtAUhrsvWmhDWZoQY3GW7K57rqi7CeZOwUbk9BWK7ZcSN+2qZMiq+eXIFw+FlA7sDwg5p1M6bVo+JcCa7dL99pEZCsiIErKupy6THMkzOkYvjeCtW2YB7rhWynIEt20c/cDNm112jSonfg1x1fJlbOFl/IDX5VHkgDzMn+IzH1oniCi6lmj8GkejNlBb2gUIxWMkzWSts6nVDrSy0wTHIbsToFHUmB717J2a4f/AGPCjviqtrdvMSAAzbifJQFX/DWC+zLAi7iC7CRYUMB++5IQ+wDn1I8q9M4rw8Yi2bbyASDp+6Zg+Y6VtFVyc+aX/kx3a3tfbu2LlmypcXVKZz4VAI1ZAdWPrAmvOL6V6ZjuwBuNmGICkklj3ROYkyJ/aAabCANKZZ+zdPv33P5UVf1zUmm2OM4xQn2W35S8nl3b/wAWdT/0xVHt/gLYxKtb0d0m4o8wQEc+RIzDrkFH8ZwxcDYYYUFDcIFy8Q1xkUT4iOkmBoNeVYLH3GU6XVuSRJVs7FiJIjc7wW1kztSlaVBFpy3WDMasVq/s4djilyglRYuB/wB2Xtm3PqQ8e9ArHBcVfP7PD3TJiWUog6lnjT0mvUeynZ4YO1lkNcfW4/meQXyUbAep3NEY+R5JqqDUU26wAJ5AE/LWuYGq+MxC20L3DCj69Iq7OdIpcGxoud6twhmZUJUgFY8WYAcwJG870CxVlNXUlJ1AB8KjkADPL6mg74wrczWg6wfAZBOUj4SPSQd5A9aamJaAHBWNASCoaPKa8XPKcoqL8XZ7GHBFS3J91wXlvjIEjwqAB0jYz59apYjUgamWU/wnNr/D9a5m01gDzmi+D7NXLihywt5hABUl1EmTEiCdD0gVniwSk/t5OnLPHiXPkEMZYAAlm0VQCST6Dl1rbcG4f3NpVJljLMfNjvHQaAdAK7hfB7dgeEEtEFmJJPz2HpRINXqafT+ny+zy9VqfV4XQqOa4k0tvWlNdSOJjATT4qJBUhHWgZHibAuIyTlzaSI/Q7zt70Lt4K+IJ7suNnZ2IQ5cpKJl0MFvQGPMkytKTVKTXRDimBl4H41csrkDxZlMsxnMQQ3hBGVYgkKCJ8Rq1ewd4jKLltQeQtED/AD0QX0pCae9hsRl37GKTOdRrJC2yoPsLkfSrmB7LWEzZlDZwoPhCxlmCCvizeI6ztRwnyrg3mKN7DaitgOFWbM90gUnc6liPIsdSOlW4roFdp5UhixVfHYxLay0mSFCqJZ2OyqOZNTsQNYrHYvjPeYp2tnMLFtxbA+8/cl3ZfMwYH5B51EpqJpCDlfwa63dVlDKZDCR6EcwdqD3Oz2GuglZIYMpK3GIhjLgeIgSdTFUuIYt7y3LdjIEZi2pKlgzZmTbwySRPlRHs84NsrsyZFcRBD9ymf+addjyrOGeGSTUXdFzwyxxuXDBh7BYRt1uH/wARqfa7A4Ea90x9blz/AOVaRfWnGtUjPdL3KnDOFWcOpWxbS2G3yjVo2zNuferc0kVUxHEbaPkZ8reE6gwMxIWWjKJIMSaZJcJNJmNU7/EUWfEWyzORWfLAk5soIX3ihlvijnNcLEfEy2zAUW7ZAfOQCc+pPqsedOmJtI0Emq9zHW1DFnVQhhiWGh0gHyOo060KxmIZ1Ia93YIH90QT1h2H1ihF/DYW2PC16YgRdeR+8DPxEySecmZpqJO9G0zzXZqwljtI1gkAd4hMwdH2j4tmOg3j1o7gu1Nm4PvqeYKOfYFQQfnSaZVoNvNJrVA8Xn4LVx/ZVH/qMtRPxG/92zbH5rxB+SoR9aNrDci3jMFbuR3iBo239eXoKrDhOHiO5tnlqgY+5aTUBx2Igg27IPL9oxB9fAKiu8Turq9ksIH92VZp5mGK6ekmpePm6KWTirCFrh9pDKWranzVFH6CrC3Kp4Hidu7IRvEN1IKuvqjAMPlVhjUvgrsnNNIpitNPNAjg0VxuVIq6U0rVITOUUqjrTMtJtSGSj0pc3So1elW5RYqJc3tTQapY3i9q0crv4t8gBZyPPIsmKpvxomctlh5F2VJ9gWYe4qZZYx/Ey44pS6QZIpbcztNBE4neP3bPTxt9TlqdOIXudq2R+7dM/Ip/rWa1OL3KenyLwGS3SowT5fWhb8cI3s3PY2iPq4ofie0rlsqW8v7zEH2CqfqT86JarCudyHHTZZdRO7ZcSIC2FMFhmfX7kwB7kH2BrKpcAaFGvM85IiB5abny0q5xhma6bjGS8DQQFCjRYnzzH1Y0zBcIuEh/CltnC94xgBtgT02E+ce3m5ZvUZG4c8cHs4IQwYVvde52Mv3LSgqpOomPujmfMx0q5wPjfeNbuGVKsLdydDkaQs9A5Ug+vmaO3uHWU8Fy6XcLJtojM/qQklVPmQB1ofd4YurWMrAgsAVdPAd0urdbaPvjTeY0rTDpM2NKVK1z3y/g5smqw5bi335rj+pq1HWly/1NZnhHEnbENhYeLdtWzgB0E6921zWSARB585iTo1XTrXqJ2rPKkqY+PWszjsKlzGFixNu2ii4OTOC0J1GVhI6jrWiK+R1ry23xHEItwERkbKxjdwTn9dST71pAzmavtFxoFCijKpjwjQQCND001FZzBcSZXtd58CK6lujGZYfOTVJbt25lJBbMTtuIO5nYdKsth3TVhpzq3yQlRHhsYSiSdcon1gV1y4RrVFLGS6VB8Lagcx5iP63q9xBI0oGcvjFTYOzl1qDAUTERQBOeIuBANRHHv+KoLhqrdxIBpiLwxDH7xqzbxDRvQtL1EMMaAG38erFVurMHRhoyGN1YaqfQ0WwPFykLeOe2YC34AgnZbwGik8nEA9Dvn+NWtCRy1HtrScIxZ15giCDqCDuCOYqWkxptdHoKGpAaD8BxGa2V/wCU2QflgMnrCsB/homjVh1wb9qy0KZmpheoy1UmS0S567NTu7rja9aXI+BDWYxfFmvMUsnLaUwbg+K4eYtn7q8s255RvUvazHkZbCmC4l43CbAdMxkT5A0KtHKsDQRXn6zUuH2R7PR0ml3LfL9BTeFuUtqATqT+rE7k+tPtqx1NULLTJ/eAP8IYf5qLWroivJly+T02tq4GAkVaw+Kofib8U3DXZoUmuiXDcuS/ir9UsHqxNR4i5UWFvQaltvkuMKjwXeI2hFa/swiXsGqkAjxoQQI+ImCOchh86w+LuyDWt7CT3J8s/wDNEk/IoPavS+lP/kf5f4PP+px/66fs/wBmHMBwlbahVAEGfPX8R/E3UzQnD2AUWVDdTqdDoentR7ieOWzba40woGigsxLEKoVRuSSBQbAIVtoG3CifWNa9qdLg8XFfLJLQygAKFA5DQD2p4eumlBqDQCdpe0NvCoJYB3MLMaHSWPoDIHOKzIcYhkKmLQEgt5HVrjk7sZn3racV4XaxCZLqBhykAkEbETNCR2d1UNdLIuy5QNtiQPCfcEdKpSSRDTbKtjj4tsqWEGRjHjUS4H31OpK6DcD4hHUvxbDretgAKr7kgAa+VUeK8OFv9tbWSv8AeDUsygfEDuWHlzHtQDinEbhIRlZEbmQVNwc1WeXmfI9ZpbiXABm9mxWg0HhB84OpB5irfGb0a+1JxO3ke1cAiSVPloBH0n5VPjrXeowETGlaRdqwB9q8BVxcWKDWbDsPCCY0PQzEHy1q7Y4RfYGEMjcbH5GnYE2IxYoVisVNGl7L4hgCFJnccx7c6kPZi0CVe7mcbpaDXWHqtsEr70rADYXFzH9bUcwOJ60G4vw/uWOVHRSFIziCZkExMjVDvrrTcFfNMDQY5wYHnQvhLQB6R8qkXE5nXyEn5Amqdu6Qs+evzoA2fY2/Pf8AkGSPk01ojrWT+z9f2V5jPiuD6LGlapWrnm/uN4dDoqEtU5OlVm3oj2OXQWEU1mFPtGkuCqIPOMTiO9xF24di5UdFtnIP8pPvSY2/Aiq3DPgB5kA+51NTXB40nmyj5sAf1r56f353fufTQShjXwi/xHA90E01e3LfnRhP0ux6IKri5RDtVjP22T/lpB9bhBPyCL/FQpXWJJhRziSegA3NaarGnlqK9jLSN+ipT+SUOmneEiQ0EKzc1A+EGNmp+Gs5jFp1c/hmH/gaD9KFX75dp22AH4VGwPXUk9Sa2PZnhStZz3VDh/hDCfCDo0HzOs+QWtMWnWR7fbyTnzvDHd7+ANcwN06ZG+VUbejDrPy2B9NDW/uYKEZFuXApUjKWzCCNgXBYexFYTHa3CwBAIBA/DKg5fbaln0qwx77DS6t5m41RJf2gak8hufat/wBncH3FpUiXMs3OCeWmmgAHtXnnBcZdN+2UtqzGCoaTEwc7ZYgKDMecc4rdXkZ1Zbz5lOhVRkUjXcKZPlqTtXX9PxLGnJ9nD9SySm1jXXf5ljGYvvbiopDIhzuwMjOCQlsdQZY/lHnUjGoMPaVRCAKByAgeZqRzXe5XyecopcDs1J3gpmY03WlY6Jjcri1RxXCiwoUkVVxmDS4uV1DCZHQjYgjUHqKsEUykMFcU7PW7tlrYAV4GRzJIK7STrB2PqawFm3ekIykHWPLTyPtXqwFA0woCvzm5cjp+0arjJmc0BuDjue8ZDqQuYEAjPrrG48OX59KPcNu3LgJLoMrAaW9T4EbcsfxRtyoXfs6ggRn70f8AlXcifQ0Y4KkWyfN2+nh/9tS2xRim+SU8ODiLjvcGkgmFPhiCqQGB3gjc1bs2VQBUUKo2AAAHsKltnSmss0rNEkjO9suH94iuI/Zk5vyEan2IB9JrztFKkq2hFexXLQIIIBBBB03B3rD9oODKrEbH4kPJ15p+ZfLmsHWDVwl4ImvIGwtkELm2uOlsHoxi5/LmqzxjB5DcXyP0Oo/Wq3EkLWFjTu316Fh4W+ax6sKN2roxVoXIAZYW6OckCGHmpg6/7GtDMv8AYe1GGkc3efYx/XpWhLUC7KnKly3+C5Ps6gg/PNRkfOuaf4mdUOkTA6VC1S61Gwpx7FIIWbn9a1K5qpbarImqTJaPPbeH7u9csx8LkDqrHNb/AJWA9jU/HMA6WzdyMFUZpKsNhmGpHStLxLBhb9vFBc3dgi4o1Zk1KsoGpZCTpzBPOKI8Yxou4W6QQwa2yrGuYsMqCPzEVxrQRc3Nv5R3S+oSSjFLxTPN+PXe94kLOqh7ltWKmPDkUxp5gET1FbXCcEsWwVW2IIgliWYjyzEzzrAdvO8w3EEvIpIK23BykibZAYSPyr/FW07H9ov7badjbNtkbKVnTUSpBIE//VdXp1yc0ssmkr4MvgsPbGPXD35KlmETAcgEpm6EBdOeYV6ekRA//K87+0jgdxsmJsKzOhAdVktA1W4sayNtNfh8ql7G9tL92+tjEWiMwMP3TplYDZwSRrB1010injhtXAs2R5HbZvWWvK+22M7q81pPDqS35TDafxmvV4FebfapwNpTFoJVRkvADULJyv7ZiD7eVEoKfYsWRwfAT+za3mtX7vN77Kp5i2qplWfLUmK1D71412a7YXsEjIqC4hbMc0xI0JVgdJAHI7CvXuG41b9q3eQHLcUMJ0IncHqDI9qHGkEnbtlxFkUijWn2xSldeVOiLGNSBamZRSD1ooLGLXMKcY86cIPnQBFFIVqXL0pAOlFBYxVoG18J3mb4UvOT6QLh/wAxole4raXNLTk0cqrOEMSFZlBCseQJB1HmKA8ets69yik3LpcuF1y5hlckzEKsDqRpvTSIm7JrqFbWEQ/3hUlvQpLn+MoPeiPATNto27y4Af8AGZ+sj2qrisIzMTbS6rlcgzapbk+J1LbcjE/dECjdmwqKqIIVQAB0FDCPdnAUpFKT0pw9KRZGR1oB2vuqtkA7l1I6ZfEW+kf4qI3+N2lfJqxEglRIBG43kx0B8t6yHabHd6+0KNgdDlnmDsWaN+WXrVRjyS5cGfvYgxlAk3o06ZgUjqWUR6dRW4t9nABbCuyMlvKWSJLZw866ESX0IO48qzfZPh/fY3vJDJZGYkbZ9kH6kDlkFeia0TfIQXAG4Lw+5bLm4ZJhTCgA5ZhlgnQ5jpy2jSiDCKtNNRsDWUuWaR44O9qjIqWDUZFVHsUuiwgHkanB6fWuYQa4sTVVQuxwHlVRuG28+fKuac0xufMjmetXQnWkKUUIiZY500RUjqByqJt6VDFnyFODGm5Kl7sRRTCx6Go8SgYFWghhBESCDoQRU9sRTb7VVEmR/wD5zw8/9046C7cA9IzVphZCgBRoAAB5CrCbVz2utD5HZFbWnuvpUtqwKfcsCihWVQDSxVgYcVxw4o2hZWK1yb71YWyKatoTRtCxhFUOO4R7tl0tOUZlIB9jAnkCYk7xMRvRnuhSG2Ke0VmP4NwzF2Ue2TZZTlAMlZC65igU6lpbfejfDcCEBzEM7fEw022A6D9STzop3IpFtiimxKkVgtIYq21kVGLQpbSrKxFQY/Dd4jJnZM0AshhonUA8pGk9aInDiu/s4o2sLMLY7F3EnLiRBM6odIEBQQwkAdPOiXB+zXdXO8uXe8aDAy5VBOmbUkkxI9zWrFgV39nFU7JTRSyDlTClXu4FMOHFTsK3FFlpkCiDWAKa2HFLYxqZTgUwgVe7gUxrQpqLQnKz/9k=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500034" y="285729"/>
            <a:ext cx="78581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l">
              <a:tabLst>
                <a:tab pos="1028700" algn="l"/>
              </a:tabLst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Рассказы по сюжетной картинке</a:t>
            </a:r>
          </a:p>
          <a:p>
            <a:pPr algn="l">
              <a:tabLst>
                <a:tab pos="10287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рассказы по сюжетным картинкам имеют большое значение для развития навыков самостоятельной речи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10287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рассказа по сюжетной картинке выстраивается в четкой логической последовательности: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Назвать время года.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Состояние природы в данное время года (осадки, трава, деревья).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Как одеваются люди в данное время года.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Поведение птиц в данное время года.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Поведение животных в данное время года.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Детские развлечения и действия взрослых в данное время года.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tabLst>
                <a:tab pos="10287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tabLst>
                <a:tab pos="1028700" algn="l"/>
              </a:tabLst>
            </a:pPr>
            <a:r>
              <a:rPr lang="ru-RU" sz="1200" dirty="0" smtClean="0">
                <a:solidFill>
                  <a:srgbClr val="0033CC"/>
                </a:solidFill>
              </a:rPr>
              <a:t>-</a:t>
            </a:r>
            <a:endParaRPr lang="ru-RU" sz="1200" dirty="0">
              <a:solidFill>
                <a:srgbClr val="0033CC"/>
              </a:solidFill>
            </a:endParaRPr>
          </a:p>
        </p:txBody>
      </p:sp>
      <p:pic>
        <p:nvPicPr>
          <p:cNvPr id="21" name="Picture 3" descr="F:\IMG_0871.JPG"/>
          <p:cNvPicPr>
            <a:picLocks noChangeAspect="1" noChangeArrowheads="1"/>
          </p:cNvPicPr>
          <p:nvPr/>
        </p:nvPicPr>
        <p:blipFill>
          <a:blip r:embed="rId2" cstate="print"/>
          <a:srcRect t="7617" b="13281"/>
          <a:stretch>
            <a:fillRect/>
          </a:stretch>
        </p:blipFill>
        <p:spPr bwMode="auto">
          <a:xfrm>
            <a:off x="1357290" y="3071810"/>
            <a:ext cx="6500858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3075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5725</TotalTime>
  <Words>535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Презентация PowerPoint</vt:lpstr>
      <vt:lpstr>Презентация PowerPoint</vt:lpstr>
      <vt:lpstr>  Актуализация      Одним из важнейших  показателей речевого развития ребенка, является развитие связной речи. Только в связной речи в диалоге, монологе, рассказывании и пересказе можно четко проследить все основные аспекты, характеризующие нашу речь </vt:lpstr>
      <vt:lpstr>Развитие связной речи у детей  с ЗПР</vt:lpstr>
      <vt:lpstr>Презентация PowerPoint</vt:lpstr>
      <vt:lpstr>Формы работы</vt:lpstr>
      <vt:lpstr>Презентация PowerPoint</vt:lpstr>
      <vt:lpstr>Презентация PowerPoint</vt:lpstr>
      <vt:lpstr>Презентация PowerPoint</vt:lpstr>
      <vt:lpstr>        Классификация и дифференциация понятий - совершенствовать грамматический строй речи;  - закрепить навык детей образовывать притяжательные прилагательные от существительных;  - правильно использовать притяжательные прилагательные в речи; - составлять сложные предложения с союзом «потому что».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Я</cp:lastModifiedBy>
  <cp:revision>792</cp:revision>
  <dcterms:created xsi:type="dcterms:W3CDTF">2010-05-23T14:28:12Z</dcterms:created>
  <dcterms:modified xsi:type="dcterms:W3CDTF">2015-11-02T19:57:30Z</dcterms:modified>
</cp:coreProperties>
</file>