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4" r:id="rId18"/>
    <p:sldId id="275" r:id="rId19"/>
    <p:sldId id="271" r:id="rId20"/>
    <p:sldId id="272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Tyo" initials="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3;&#1088;&#1072;&#1092;&#1080;&#1082;&#1080;%20&#1085;&#1072;&#1096;&#1077;&#1075;&#1086;%20&#1087;&#1088;&#1086;&#1077;&#1082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3;&#1088;&#1072;&#1092;&#1080;&#1082;&#1080;%20&#1085;&#1072;&#1096;&#1077;&#1075;&#1086;%20&#1087;&#1088;&#1086;&#1077;&#1082;&#1090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3;&#1088;&#1072;&#1092;&#1080;&#1082;&#1080;%20&#1085;&#1072;&#1096;&#1077;&#1075;&#1086;%20&#1087;&#1088;&#1086;&#1077;&#1082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категории</a:t>
            </a:r>
            <a:r>
              <a:rPr lang="ru-RU" sz="2800" baseline="0"/>
              <a:t> жителей посёлка,</a:t>
            </a:r>
            <a:r>
              <a:rPr lang="ru-RU" sz="2800"/>
              <a:t> принявших участие в опросе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Какие люди приняли участи в опросе</c:v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Лист1!$A$18:$A$22</c:f>
              <c:strCache>
                <c:ptCount val="5"/>
                <c:pt idx="0">
                  <c:v>автомобилисты</c:v>
                </c:pt>
                <c:pt idx="1">
                  <c:v>пешиходы</c:v>
                </c:pt>
                <c:pt idx="2">
                  <c:v>родители с колясками</c:v>
                </c:pt>
                <c:pt idx="3">
                  <c:v>школьники</c:v>
                </c:pt>
                <c:pt idx="4">
                  <c:v>пенсионеры</c:v>
                </c:pt>
              </c:strCache>
            </c:strRef>
          </c:cat>
          <c:val>
            <c:numRef>
              <c:f>Лист1!$B$18:$B$22</c:f>
              <c:numCache>
                <c:formatCode>0%</c:formatCode>
                <c:ptCount val="5"/>
                <c:pt idx="0">
                  <c:v>0.5</c:v>
                </c:pt>
                <c:pt idx="1">
                  <c:v>0.26</c:v>
                </c:pt>
                <c:pt idx="2">
                  <c:v>2.0000000000000046E-2</c:v>
                </c:pt>
                <c:pt idx="3">
                  <c:v>0.15000000000000024</c:v>
                </c:pt>
                <c:pt idx="4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58208"/>
        <c:axId val="35359744"/>
      </c:barChart>
      <c:catAx>
        <c:axId val="35358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5359744"/>
        <c:crosses val="autoZero"/>
        <c:auto val="1"/>
        <c:lblAlgn val="ctr"/>
        <c:lblOffset val="100"/>
        <c:noMultiLvlLbl val="0"/>
      </c:catAx>
      <c:valAx>
        <c:axId val="353597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535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жители</a:t>
            </a:r>
            <a:r>
              <a:rPr lang="ru-RU" sz="3200" baseline="0"/>
              <a:t> посёлка </a:t>
            </a:r>
            <a:r>
              <a:rPr lang="ru-RU" sz="3200"/>
              <a:t> проголосовавшие "за" и "против нашего проекта</a:t>
            </a:r>
          </a:p>
        </c:rich>
      </c:tx>
      <c:layout>
        <c:manualLayout>
          <c:xMode val="edge"/>
          <c:yMode val="edge"/>
          <c:x val="0.15773602791750371"/>
          <c:y val="1.85185185185185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429778493436753"/>
          <c:y val="0.24121536891221951"/>
          <c:w val="0.77971238154679501"/>
          <c:h val="0.62891586468358296"/>
        </c:manualLayout>
      </c:layout>
      <c:barChart>
        <c:barDir val="col"/>
        <c:grouping val="stacked"/>
        <c:varyColors val="0"/>
        <c:ser>
          <c:idx val="0"/>
          <c:order val="0"/>
          <c:tx>
            <c:v>Люди проголосовавшие за и против</c:v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потив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368320"/>
        <c:axId val="35988608"/>
      </c:barChart>
      <c:catAx>
        <c:axId val="353683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35988608"/>
        <c:crosses val="autoZero"/>
        <c:auto val="1"/>
        <c:lblAlgn val="ctr"/>
        <c:lblOffset val="100"/>
        <c:noMultiLvlLbl val="0"/>
      </c:catAx>
      <c:valAx>
        <c:axId val="359886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3536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dirty="0"/>
              <a:t>сколько жителей</a:t>
            </a:r>
            <a:r>
              <a:rPr lang="ru-RU" sz="3200" baseline="0" dirty="0"/>
              <a:t> посёлка</a:t>
            </a:r>
            <a:r>
              <a:rPr lang="ru-RU" sz="3200" dirty="0"/>
              <a:t> верят и не верят в реализацию данного проекта</a:t>
            </a:r>
          </a:p>
        </c:rich>
      </c:tx>
      <c:layout>
        <c:manualLayout>
          <c:xMode val="edge"/>
          <c:yMode val="edge"/>
          <c:x val="0.13312489063867017"/>
          <c:y val="2.77777777777778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сколько людей верят и не верят в реализацию данного проекта</c:v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Лист1!$I$2:$I$3</c:f>
              <c:strCache>
                <c:ptCount val="2"/>
                <c:pt idx="0">
                  <c:v>верят что это реализуемо</c:v>
                </c:pt>
                <c:pt idx="1">
                  <c:v>не верят что это реализуемо</c:v>
                </c:pt>
              </c:strCache>
            </c:strRef>
          </c:cat>
          <c:val>
            <c:numRef>
              <c:f>Лист1!$J$2:$J$3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21760"/>
        <c:axId val="36023296"/>
      </c:barChart>
      <c:catAx>
        <c:axId val="36021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6023296"/>
        <c:crosses val="autoZero"/>
        <c:auto val="1"/>
        <c:lblAlgn val="ctr"/>
        <c:lblOffset val="100"/>
        <c:noMultiLvlLbl val="0"/>
      </c:catAx>
      <c:valAx>
        <c:axId val="360232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602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2-24T20:11:28.941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772816"/>
            <a:ext cx="56166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Социальный проект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b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Эх,дороги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!»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663680" y="4509120"/>
            <a:ext cx="2480320" cy="14700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Координационная группа:</a:t>
            </a:r>
            <a:br>
              <a:rPr lang="ru-RU" sz="1600" dirty="0" smtClean="0"/>
            </a:br>
            <a:r>
              <a:rPr lang="ru-RU" sz="1600" dirty="0" smtClean="0"/>
              <a:t>ТЁ СЕРГЕЙ – 11-а класс,</a:t>
            </a:r>
            <a:br>
              <a:rPr lang="ru-RU" sz="1600" dirty="0" smtClean="0"/>
            </a:br>
            <a:r>
              <a:rPr lang="ru-RU" sz="1600" dirty="0" smtClean="0"/>
              <a:t>БУЗДАЛИН ГРИГОРИЙ,</a:t>
            </a:r>
            <a:br>
              <a:rPr lang="ru-RU" sz="1600" dirty="0" smtClean="0"/>
            </a:br>
            <a:r>
              <a:rPr lang="ru-RU" sz="1600" dirty="0" smtClean="0"/>
              <a:t>БРАГУНЕЦ АРТЁМ ,</a:t>
            </a:r>
            <a:br>
              <a:rPr lang="ru-RU" sz="1600" dirty="0" smtClean="0"/>
            </a:br>
            <a:r>
              <a:rPr lang="ru-RU" sz="1600" dirty="0" smtClean="0"/>
              <a:t>МАЗАНОВ РОМАН,</a:t>
            </a:r>
            <a:br>
              <a:rPr lang="ru-RU" sz="1600" dirty="0" smtClean="0"/>
            </a:br>
            <a:r>
              <a:rPr lang="ru-RU" sz="1600" dirty="0" smtClean="0"/>
              <a:t>СУСЛОВА ДИАНА –</a:t>
            </a:r>
            <a:br>
              <a:rPr lang="ru-RU" sz="1600" dirty="0" smtClean="0"/>
            </a:br>
            <a:r>
              <a:rPr lang="ru-RU" sz="1600" dirty="0" smtClean="0"/>
              <a:t>7-б класс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Руководитель:</a:t>
            </a:r>
            <a:br>
              <a:rPr lang="ru-RU" sz="1600" dirty="0" smtClean="0"/>
            </a:br>
            <a:r>
              <a:rPr lang="ru-RU" sz="1600" dirty="0" err="1" smtClean="0"/>
              <a:t>Баукова</a:t>
            </a:r>
            <a:r>
              <a:rPr lang="ru-RU" sz="1600" dirty="0" smtClean="0"/>
              <a:t> Раиса Михайловна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32656"/>
            <a:ext cx="64599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МБОУ «СОШ № 19 «Выбор» НГО</a:t>
            </a: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491880" y="5733256"/>
            <a:ext cx="248032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П.Врангель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+mj-lt"/>
                <a:ea typeface="+mj-ea"/>
                <a:cs typeface="+mj-cs"/>
              </a:rPr>
              <a:t>2015-2016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94124"/>
            <a:ext cx="8064896" cy="60486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2106"/>
            <a:ext cx="8280920" cy="62106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1113">
              <a:buNone/>
            </a:pPr>
            <a:r>
              <a:rPr lang="ru-RU" dirty="0" smtClean="0"/>
              <a:t>Определив проблему проекта, мы  исследовали состояние безопасности учащихся по дороге в школу. Опросили жителей  посёлка Береговой:  водителей, учащихся школы и другие категории.</a:t>
            </a:r>
          </a:p>
          <a:p>
            <a:pPr indent="11113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3881" y="0"/>
            <a:ext cx="9167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Исследовательская часть проекта.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23528" y="404664"/>
          <a:ext cx="842493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260648"/>
          <a:ext cx="835292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260648"/>
          <a:ext cx="835292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052736"/>
            <a:ext cx="525658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Задача №2. встретиться с работниками ГИБДД г. Находки для консультаций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Психолога КАЗАНЦЕВОЙ ОЛЬГИ ВАСИЛЬЕВНЫ</a:t>
            </a:r>
          </a:p>
          <a:p>
            <a:pPr lvl="0"/>
            <a:r>
              <a:rPr lang="ru-RU" dirty="0" smtClean="0"/>
              <a:t>КОЗЫРИНОЙ СВЕТЛАНЫ ФЁДОРОВНЫ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4"/>
            <a:ext cx="8563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Получили консультации специалистов ГИБДД :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060848"/>
            <a:ext cx="64583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Встретились с представителями  ГИБДД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04114"/>
            <a:ext cx="8280920" cy="62106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1588">
              <a:buNone/>
            </a:pPr>
            <a:r>
              <a:rPr lang="ru-RU" dirty="0" smtClean="0"/>
              <a:t>Консолидировать жителей посёлка Береговой на решение вопроса безопасности движения пешеходов, в том числе детей, в особо проблемном участке дороги.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32656"/>
            <a:ext cx="4659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проекта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8110"/>
            <a:ext cx="8424936" cy="631870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Написали заметку в газету «</a:t>
            </a:r>
            <a:r>
              <a:rPr lang="ru-RU" dirty="0" err="1" smtClean="0"/>
              <a:t>Находкинский</a:t>
            </a:r>
            <a:r>
              <a:rPr lang="ru-RU" dirty="0" smtClean="0"/>
              <a:t> рабочий» с  информацией о проекте (№ 165 от29.2.2015 г)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Написали </a:t>
            </a:r>
            <a:r>
              <a:rPr lang="ru-RU" dirty="0" smtClean="0"/>
              <a:t>письмо начальнику ОГИБДД ОМВД России по г.Находке майору Евгению </a:t>
            </a:r>
            <a:r>
              <a:rPr lang="ru-RU" dirty="0" err="1" smtClean="0"/>
              <a:t>Чинчикееву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Написали письмо в край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48680"/>
            <a:ext cx="69127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Задача №3. написать письма в организации, ответственные за благоустройство дорог и установку светофора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не завершён. Причины: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Малая осведомлённость о том, кто отвечает за установку светофора и пешеходных линий;</a:t>
            </a:r>
          </a:p>
          <a:p>
            <a:pPr lvl="0"/>
            <a:r>
              <a:rPr lang="ru-RU" dirty="0" smtClean="0"/>
              <a:t>Малая осведомлённость о ДТП в районе обозначенном в проблеме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Неумение правильно оформить нужные документы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370" y="2967335"/>
            <a:ext cx="76512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Будем продолжать работать над реализацией проекта. Наметили следующие шаги: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Собрать не менее 1000 подписей жителей посёлка Береговой.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Получить необходимую информацию о ДТП в районе, обозначенном в проекте.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Добиться личной встречи с ответственными за установку светофора и перенос пешеходных линий на дорогах.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Связаться  с Департаментом транспорта и дорожного хозяйства Приморского края.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smtClean="0"/>
              <a:t>Добиться положительного решения данной проблемы комиссией по Безопасности дорожного движения города Находки.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П.Врангель</a:t>
            </a:r>
            <a:br>
              <a:rPr lang="ru-RU" dirty="0" smtClean="0"/>
            </a:br>
            <a:r>
              <a:rPr lang="ru-RU" dirty="0" smtClean="0"/>
              <a:t>2015-2016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специально для проекта «</a:t>
            </a:r>
            <a:r>
              <a:rPr lang="ru-RU" dirty="0" err="1" smtClean="0"/>
              <a:t>Эх,дороги</a:t>
            </a:r>
            <a:r>
              <a:rPr lang="ru-RU" dirty="0" smtClean="0"/>
              <a:t>!»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провести опрос жителей посёлка об актуальности темы проекта;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встретиться с работниками ГИБДД г. Находки для консультаций;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написать письма в организации, ответственные за благоустройство дорог и установку светофора.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04664"/>
            <a:ext cx="568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 проекта: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662473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 №1. провести опрос жителей посёлка об актуальности темы проекта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03711" cy="585278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8120"/>
            <a:ext cx="8208912" cy="61566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04114"/>
            <a:ext cx="8280920" cy="62106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94124"/>
            <a:ext cx="8064896" cy="60486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2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8120"/>
            <a:ext cx="8208912" cy="61566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336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Координационная группа: ТЁ СЕРГЕЙ – 11-а класс, БУЗДАЛИН ГРИГОРИЙ, БРАГУНЕЦ АРТЁМ , МАЗАНОВ РОМАН, СУСЛОВА ДИАНА – 7-б класс   Руководитель: Баукова Раиса Михайловна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не завершён. Причины:</vt:lpstr>
      <vt:lpstr>Презентация PowerPoint</vt:lpstr>
      <vt:lpstr>Будем продолжать работать над реализацией проекта. Наметили следующие шаги: </vt:lpstr>
      <vt:lpstr>П.Врангель 2015-2016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Координационная группа: ТЁ СЕРГЕЙ – 11-а класс, БУЗДАЛИН ГРИГОРИЙ, БРАГУНЕЦ АРТЁМ , МАЗАНОВ РОМАН, СУСЛОВА ДИАНА – 7-б класс   Руководитель: Баукова Раиса Михайловна</dc:title>
  <dc:creator>Sergey Tyo</dc:creator>
  <cp:lastModifiedBy>ScoolPC</cp:lastModifiedBy>
  <cp:revision>5</cp:revision>
  <dcterms:created xsi:type="dcterms:W3CDTF">2016-02-24T10:10:43Z</dcterms:created>
  <dcterms:modified xsi:type="dcterms:W3CDTF">2016-08-26T03:39:12Z</dcterms:modified>
</cp:coreProperties>
</file>