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DD1"/>
    <a:srgbClr val="98B5D8"/>
    <a:srgbClr val="562C38"/>
    <a:srgbClr val="542A36"/>
    <a:srgbClr val="592D3A"/>
    <a:srgbClr val="8600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A20F1-0CF6-4329-8CC5-5FB42D8E276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9FE86-A08F-4132-A009-0F3654D3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46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_1_mp4_converted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iz-mf-Prostokvashino-Melodiya_muztune_converted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by-news.net/paint3/paint4124.html" TargetMode="External"/><Relationship Id="rId13" Type="http://schemas.openxmlformats.org/officeDocument/2006/relationships/hyperlink" Target="http://www.scrubitis.com/at-kuenh/" TargetMode="External"/><Relationship Id="rId18" Type="http://schemas.openxmlformats.org/officeDocument/2006/relationships/hyperlink" Target="http://masterotvetov.com/sad-i-ogorod/22126-kak-vyrashhivat-pomidory.html" TargetMode="External"/><Relationship Id="rId26" Type="http://schemas.openxmlformats.org/officeDocument/2006/relationships/hyperlink" Target="http://kopona.com/5283-fotoramka-matroskin-i-sharik.html" TargetMode="External"/><Relationship Id="rId3" Type="http://schemas.openxmlformats.org/officeDocument/2006/relationships/hyperlink" Target="http://keep4u.ru/full/071214/33f9a8e06b3d797032/jpg" TargetMode="External"/><Relationship Id="rId21" Type="http://schemas.openxmlformats.org/officeDocument/2006/relationships/hyperlink" Target="http://bigpicboard.com/o_filatov" TargetMode="External"/><Relationship Id="rId7" Type="http://schemas.openxmlformats.org/officeDocument/2006/relationships/hyperlink" Target="http://www.babyblog.ru/user/Mama_Samir_i_Damir/30217" TargetMode="External"/><Relationship Id="rId12" Type="http://schemas.openxmlformats.org/officeDocument/2006/relationships/hyperlink" Target="http://www.clker.com/clipart-halloween-pumpkin-smile.html" TargetMode="External"/><Relationship Id="rId17" Type="http://schemas.openxmlformats.org/officeDocument/2006/relationships/hyperlink" Target="http://ria.ru/eco/20120208/560250348.html" TargetMode="External"/><Relationship Id="rId25" Type="http://schemas.openxmlformats.org/officeDocument/2006/relationships/hyperlink" Target="http://maxpark.com/community/33/content/1788136" TargetMode="External"/><Relationship Id="rId2" Type="http://schemas.openxmlformats.org/officeDocument/2006/relationships/hyperlink" Target="http://www.youtube.com/watch?v=p5q_WiNWq5k" TargetMode="External"/><Relationship Id="rId16" Type="http://schemas.openxmlformats.org/officeDocument/2006/relationships/hyperlink" Target="http://blogs.privet.ru/community/ylubka_vprivete/101491674" TargetMode="External"/><Relationship Id="rId20" Type="http://schemas.openxmlformats.org/officeDocument/2006/relationships/hyperlink" Target="http://www.liveinternet.ru/users/wbc2t/post24667274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t.joyreactor.cc/post/866751" TargetMode="External"/><Relationship Id="rId11" Type="http://schemas.openxmlformats.org/officeDocument/2006/relationships/hyperlink" Target="http://landscape.cveti-sadi.ru/detskaya-ploshhadka-dlya-dachi/" TargetMode="External"/><Relationship Id="rId24" Type="http://schemas.openxmlformats.org/officeDocument/2006/relationships/hyperlink" Target="http://landofart.ru/clipart/svitok-klipart-na-prozrachnom-fone-iz-papirusa-png" TargetMode="External"/><Relationship Id="rId5" Type="http://schemas.openxmlformats.org/officeDocument/2006/relationships/hyperlink" Target="http://detsadmickeymouse.ru/load/igry_s_doshkolnikami/ehkologicheskie_igry/kot_matroskin_rasskazyvaet_o_domashnikh_vodoplavajushhikh_pticakh_dlja_detej_starshego_doshkolnogo_vozrasta/93-1-0-4327" TargetMode="External"/><Relationship Id="rId15" Type="http://schemas.openxmlformats.org/officeDocument/2006/relationships/hyperlink" Target="http://green-forum.net/viewtopic.php?id=953" TargetMode="External"/><Relationship Id="rId23" Type="http://schemas.openxmlformats.org/officeDocument/2006/relationships/hyperlink" Target="http://www.iconarchive.com/show/letter-icons-by-mcdo-design/Letter-pen-icon.html" TargetMode="External"/><Relationship Id="rId10" Type="http://schemas.openxmlformats.org/officeDocument/2006/relationships/hyperlink" Target="http://clubs.ya.ru/4611686018427432697/replies.xml?item_no=61903" TargetMode="External"/><Relationship Id="rId19" Type="http://schemas.openxmlformats.org/officeDocument/2006/relationships/hyperlink" Target="http://1100sovetov.ru/ukreplyajte-pamyat-kushaya-tykvu/" TargetMode="External"/><Relationship Id="rId4" Type="http://schemas.openxmlformats.org/officeDocument/2006/relationships/hyperlink" Target="http://skachati.com/movies/multiki/22148-troe-iz-prostokvashino-1978-1984-bdrip-720p-licenziya.html" TargetMode="External"/><Relationship Id="rId9" Type="http://schemas.openxmlformats.org/officeDocument/2006/relationships/hyperlink" Target="http://www.toontrivia.ru/wp-content/uploads/2008/01/prostokvashino-truba.jpg" TargetMode="External"/><Relationship Id="rId14" Type="http://schemas.openxmlformats.org/officeDocument/2006/relationships/hyperlink" Target="http://ru.freepik.com/free-vector/potato-clip-art_375640.htm" TargetMode="External"/><Relationship Id="rId22" Type="http://schemas.openxmlformats.org/officeDocument/2006/relationships/hyperlink" Target="http://shkola1.edu.ru/news/20" TargetMode="External"/><Relationship Id="rId27" Type="http://schemas.openxmlformats.org/officeDocument/2006/relationships/hyperlink" Target="http://muztune.com/storag/%D0%B8%D0%B7%20%D0%BF%D1%80%D0%BE%D1%81%D1%82%D0%BE%D0%BA%D0%B2%D0%B0%D1%88%D0%B8%D0%BD%D0%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iz-mf-Prostokvashino-Melodiya_muztune_converted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_2_mp4_converted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85794"/>
            <a:ext cx="428136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Дифференциация звуков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Т-Д.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огород в деревне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Простоквашино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571744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 Чернявская И.В.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– логопед МБОУ СОШ №4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Белая Калитва,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Ростовской обл.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0"/>
            <a:ext cx="5695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Найти буквы Т и 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1500174"/>
            <a:ext cx="3214710" cy="44291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2" y="1571612"/>
            <a:ext cx="3214710" cy="44291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9676404">
            <a:off x="1204915" y="1855575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7312435">
            <a:off x="2228461" y="3048139"/>
            <a:ext cx="614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  <a:latin typeface="Monotype Corsiva" pitchFamily="66" charset="0"/>
              </a:rPr>
              <a:t>т</a:t>
            </a:r>
            <a:endParaRPr lang="ru-RU" sz="5400" b="1" cap="none" spc="0" dirty="0">
              <a:ln/>
              <a:effectLst/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05916">
            <a:off x="1428728" y="3714752"/>
            <a:ext cx="58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520723">
            <a:off x="2626775" y="4445531"/>
            <a:ext cx="670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7750060">
            <a:off x="2643174" y="1714488"/>
            <a:ext cx="830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Monotype Corsiva" pitchFamily="66" charset="0"/>
              </a:rPr>
              <a:t>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7312435">
            <a:off x="6371866" y="3476768"/>
            <a:ext cx="614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  <a:latin typeface="Monotype Corsiva" pitchFamily="66" charset="0"/>
              </a:rPr>
              <a:t>т</a:t>
            </a:r>
            <a:endParaRPr lang="ru-RU" sz="5400" b="1" cap="none" spc="0" dirty="0">
              <a:ln/>
              <a:effectLst/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117110">
            <a:off x="5205543" y="4723939"/>
            <a:ext cx="830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Monotype Corsiva" pitchFamily="66" charset="0"/>
              </a:rPr>
              <a:t>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05916">
            <a:off x="5319961" y="2011517"/>
            <a:ext cx="58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9676404">
            <a:off x="6919955" y="1998450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520723">
            <a:off x="6937985" y="4820575"/>
            <a:ext cx="670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3500438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2928934"/>
            <a:ext cx="830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3862227">
            <a:off x="7028535" y="2801003"/>
            <a:ext cx="614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Monotype Corsiva" pitchFamily="66" charset="0"/>
              </a:rPr>
              <a:t>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itchFamily="66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811369" y="1596980"/>
            <a:ext cx="3142445" cy="4314423"/>
          </a:xfrm>
          <a:custGeom>
            <a:avLst/>
            <a:gdLst>
              <a:gd name="connsiteX0" fmla="*/ 3090930 w 3142445"/>
              <a:gd name="connsiteY0" fmla="*/ 334851 h 4314423"/>
              <a:gd name="connsiteX1" fmla="*/ 3026535 w 3142445"/>
              <a:gd name="connsiteY1" fmla="*/ 257578 h 4314423"/>
              <a:gd name="connsiteX2" fmla="*/ 2987899 w 3142445"/>
              <a:gd name="connsiteY2" fmla="*/ 244699 h 4314423"/>
              <a:gd name="connsiteX3" fmla="*/ 2884868 w 3142445"/>
              <a:gd name="connsiteY3" fmla="*/ 193183 h 4314423"/>
              <a:gd name="connsiteX4" fmla="*/ 2884868 w 3142445"/>
              <a:gd name="connsiteY4" fmla="*/ 193183 h 4314423"/>
              <a:gd name="connsiteX5" fmla="*/ 2833352 w 3142445"/>
              <a:gd name="connsiteY5" fmla="*/ 154547 h 4314423"/>
              <a:gd name="connsiteX6" fmla="*/ 2640169 w 3142445"/>
              <a:gd name="connsiteY6" fmla="*/ 103031 h 4314423"/>
              <a:gd name="connsiteX7" fmla="*/ 2498501 w 3142445"/>
              <a:gd name="connsiteY7" fmla="*/ 64395 h 4314423"/>
              <a:gd name="connsiteX8" fmla="*/ 2202287 w 3142445"/>
              <a:gd name="connsiteY8" fmla="*/ 12879 h 4314423"/>
              <a:gd name="connsiteX9" fmla="*/ 1442434 w 3142445"/>
              <a:gd name="connsiteY9" fmla="*/ 77274 h 4314423"/>
              <a:gd name="connsiteX10" fmla="*/ 1365161 w 3142445"/>
              <a:gd name="connsiteY10" fmla="*/ 103031 h 4314423"/>
              <a:gd name="connsiteX11" fmla="*/ 1210614 w 3142445"/>
              <a:gd name="connsiteY11" fmla="*/ 128789 h 4314423"/>
              <a:gd name="connsiteX12" fmla="*/ 1068946 w 3142445"/>
              <a:gd name="connsiteY12" fmla="*/ 180305 h 4314423"/>
              <a:gd name="connsiteX13" fmla="*/ 965916 w 3142445"/>
              <a:gd name="connsiteY13" fmla="*/ 206062 h 4314423"/>
              <a:gd name="connsiteX14" fmla="*/ 772732 w 3142445"/>
              <a:gd name="connsiteY14" fmla="*/ 283335 h 4314423"/>
              <a:gd name="connsiteX15" fmla="*/ 682580 w 3142445"/>
              <a:gd name="connsiteY15" fmla="*/ 309093 h 4314423"/>
              <a:gd name="connsiteX16" fmla="*/ 618186 w 3142445"/>
              <a:gd name="connsiteY16" fmla="*/ 334851 h 4314423"/>
              <a:gd name="connsiteX17" fmla="*/ 502276 w 3142445"/>
              <a:gd name="connsiteY17" fmla="*/ 373488 h 4314423"/>
              <a:gd name="connsiteX18" fmla="*/ 373487 w 3142445"/>
              <a:gd name="connsiteY18" fmla="*/ 437882 h 4314423"/>
              <a:gd name="connsiteX19" fmla="*/ 283335 w 3142445"/>
              <a:gd name="connsiteY19" fmla="*/ 489397 h 4314423"/>
              <a:gd name="connsiteX20" fmla="*/ 218941 w 3142445"/>
              <a:gd name="connsiteY20" fmla="*/ 502276 h 4314423"/>
              <a:gd name="connsiteX21" fmla="*/ 167425 w 3142445"/>
              <a:gd name="connsiteY21" fmla="*/ 553792 h 4314423"/>
              <a:gd name="connsiteX22" fmla="*/ 128789 w 3142445"/>
              <a:gd name="connsiteY22" fmla="*/ 579550 h 4314423"/>
              <a:gd name="connsiteX23" fmla="*/ 77273 w 3142445"/>
              <a:gd name="connsiteY23" fmla="*/ 682581 h 4314423"/>
              <a:gd name="connsiteX24" fmla="*/ 51516 w 3142445"/>
              <a:gd name="connsiteY24" fmla="*/ 734096 h 4314423"/>
              <a:gd name="connsiteX25" fmla="*/ 77273 w 3142445"/>
              <a:gd name="connsiteY25" fmla="*/ 991674 h 4314423"/>
              <a:gd name="connsiteX26" fmla="*/ 115910 w 3142445"/>
              <a:gd name="connsiteY26" fmla="*/ 1017431 h 4314423"/>
              <a:gd name="connsiteX27" fmla="*/ 167425 w 3142445"/>
              <a:gd name="connsiteY27" fmla="*/ 1056068 h 4314423"/>
              <a:gd name="connsiteX28" fmla="*/ 888642 w 3142445"/>
              <a:gd name="connsiteY28" fmla="*/ 1107583 h 4314423"/>
              <a:gd name="connsiteX29" fmla="*/ 1983346 w 3142445"/>
              <a:gd name="connsiteY29" fmla="*/ 1081826 h 4314423"/>
              <a:gd name="connsiteX30" fmla="*/ 2125014 w 3142445"/>
              <a:gd name="connsiteY30" fmla="*/ 1043189 h 4314423"/>
              <a:gd name="connsiteX31" fmla="*/ 2434107 w 3142445"/>
              <a:gd name="connsiteY31" fmla="*/ 1004552 h 4314423"/>
              <a:gd name="connsiteX32" fmla="*/ 2897746 w 3142445"/>
              <a:gd name="connsiteY32" fmla="*/ 862885 h 4314423"/>
              <a:gd name="connsiteX33" fmla="*/ 2949262 w 3142445"/>
              <a:gd name="connsiteY33" fmla="*/ 837127 h 4314423"/>
              <a:gd name="connsiteX34" fmla="*/ 2987899 w 3142445"/>
              <a:gd name="connsiteY34" fmla="*/ 824248 h 4314423"/>
              <a:gd name="connsiteX35" fmla="*/ 3052293 w 3142445"/>
              <a:gd name="connsiteY35" fmla="*/ 798490 h 4314423"/>
              <a:gd name="connsiteX36" fmla="*/ 3078051 w 3142445"/>
              <a:gd name="connsiteY36" fmla="*/ 759854 h 4314423"/>
              <a:gd name="connsiteX37" fmla="*/ 3039414 w 3142445"/>
              <a:gd name="connsiteY37" fmla="*/ 721217 h 4314423"/>
              <a:gd name="connsiteX38" fmla="*/ 2962141 w 3142445"/>
              <a:gd name="connsiteY38" fmla="*/ 695459 h 4314423"/>
              <a:gd name="connsiteX39" fmla="*/ 2859110 w 3142445"/>
              <a:gd name="connsiteY39" fmla="*/ 643944 h 4314423"/>
              <a:gd name="connsiteX40" fmla="*/ 2176530 w 3142445"/>
              <a:gd name="connsiteY40" fmla="*/ 656823 h 4314423"/>
              <a:gd name="connsiteX41" fmla="*/ 2073499 w 3142445"/>
              <a:gd name="connsiteY41" fmla="*/ 682581 h 4314423"/>
              <a:gd name="connsiteX42" fmla="*/ 1983346 w 3142445"/>
              <a:gd name="connsiteY42" fmla="*/ 695459 h 4314423"/>
              <a:gd name="connsiteX43" fmla="*/ 1906073 w 3142445"/>
              <a:gd name="connsiteY43" fmla="*/ 721217 h 4314423"/>
              <a:gd name="connsiteX44" fmla="*/ 1609859 w 3142445"/>
              <a:gd name="connsiteY44" fmla="*/ 798490 h 4314423"/>
              <a:gd name="connsiteX45" fmla="*/ 1378039 w 3142445"/>
              <a:gd name="connsiteY45" fmla="*/ 875764 h 4314423"/>
              <a:gd name="connsiteX46" fmla="*/ 1004552 w 3142445"/>
              <a:gd name="connsiteY46" fmla="*/ 991674 h 4314423"/>
              <a:gd name="connsiteX47" fmla="*/ 798490 w 3142445"/>
              <a:gd name="connsiteY47" fmla="*/ 1081826 h 4314423"/>
              <a:gd name="connsiteX48" fmla="*/ 708338 w 3142445"/>
              <a:gd name="connsiteY48" fmla="*/ 1107583 h 4314423"/>
              <a:gd name="connsiteX49" fmla="*/ 566670 w 3142445"/>
              <a:gd name="connsiteY49" fmla="*/ 1171978 h 4314423"/>
              <a:gd name="connsiteX50" fmla="*/ 373487 w 3142445"/>
              <a:gd name="connsiteY50" fmla="*/ 1300766 h 4314423"/>
              <a:gd name="connsiteX51" fmla="*/ 206062 w 3142445"/>
              <a:gd name="connsiteY51" fmla="*/ 1313645 h 4314423"/>
              <a:gd name="connsiteX52" fmla="*/ 193183 w 3142445"/>
              <a:gd name="connsiteY52" fmla="*/ 1365161 h 4314423"/>
              <a:gd name="connsiteX53" fmla="*/ 180304 w 3142445"/>
              <a:gd name="connsiteY53" fmla="*/ 1403797 h 4314423"/>
              <a:gd name="connsiteX54" fmla="*/ 206062 w 3142445"/>
              <a:gd name="connsiteY54" fmla="*/ 1519707 h 4314423"/>
              <a:gd name="connsiteX55" fmla="*/ 218941 w 3142445"/>
              <a:gd name="connsiteY55" fmla="*/ 1571223 h 4314423"/>
              <a:gd name="connsiteX56" fmla="*/ 476518 w 3142445"/>
              <a:gd name="connsiteY56" fmla="*/ 1738648 h 4314423"/>
              <a:gd name="connsiteX57" fmla="*/ 862885 w 3142445"/>
              <a:gd name="connsiteY57" fmla="*/ 1828800 h 4314423"/>
              <a:gd name="connsiteX58" fmla="*/ 1197735 w 3142445"/>
              <a:gd name="connsiteY58" fmla="*/ 1893195 h 4314423"/>
              <a:gd name="connsiteX59" fmla="*/ 1493949 w 3142445"/>
              <a:gd name="connsiteY59" fmla="*/ 1931831 h 4314423"/>
              <a:gd name="connsiteX60" fmla="*/ 1867437 w 3142445"/>
              <a:gd name="connsiteY60" fmla="*/ 1944710 h 4314423"/>
              <a:gd name="connsiteX61" fmla="*/ 2150772 w 3142445"/>
              <a:gd name="connsiteY61" fmla="*/ 1931831 h 4314423"/>
              <a:gd name="connsiteX62" fmla="*/ 2202287 w 3142445"/>
              <a:gd name="connsiteY62" fmla="*/ 1918952 h 4314423"/>
              <a:gd name="connsiteX63" fmla="*/ 2331076 w 3142445"/>
              <a:gd name="connsiteY63" fmla="*/ 1893195 h 4314423"/>
              <a:gd name="connsiteX64" fmla="*/ 2446986 w 3142445"/>
              <a:gd name="connsiteY64" fmla="*/ 1867437 h 4314423"/>
              <a:gd name="connsiteX65" fmla="*/ 2485623 w 3142445"/>
              <a:gd name="connsiteY65" fmla="*/ 1854558 h 4314423"/>
              <a:gd name="connsiteX66" fmla="*/ 2550017 w 3142445"/>
              <a:gd name="connsiteY66" fmla="*/ 1828800 h 4314423"/>
              <a:gd name="connsiteX67" fmla="*/ 2678806 w 3142445"/>
              <a:gd name="connsiteY67" fmla="*/ 1738648 h 4314423"/>
              <a:gd name="connsiteX68" fmla="*/ 2704563 w 3142445"/>
              <a:gd name="connsiteY68" fmla="*/ 1700012 h 4314423"/>
              <a:gd name="connsiteX69" fmla="*/ 2665927 w 3142445"/>
              <a:gd name="connsiteY69" fmla="*/ 1532586 h 4314423"/>
              <a:gd name="connsiteX70" fmla="*/ 2562896 w 3142445"/>
              <a:gd name="connsiteY70" fmla="*/ 1481071 h 4314423"/>
              <a:gd name="connsiteX71" fmla="*/ 2292439 w 3142445"/>
              <a:gd name="connsiteY71" fmla="*/ 1493950 h 4314423"/>
              <a:gd name="connsiteX72" fmla="*/ 1867437 w 3142445"/>
              <a:gd name="connsiteY72" fmla="*/ 1622738 h 4314423"/>
              <a:gd name="connsiteX73" fmla="*/ 1790163 w 3142445"/>
              <a:gd name="connsiteY73" fmla="*/ 1661375 h 4314423"/>
              <a:gd name="connsiteX74" fmla="*/ 1365161 w 3142445"/>
              <a:gd name="connsiteY74" fmla="*/ 1815921 h 4314423"/>
              <a:gd name="connsiteX75" fmla="*/ 1249251 w 3142445"/>
              <a:gd name="connsiteY75" fmla="*/ 1854558 h 4314423"/>
              <a:gd name="connsiteX76" fmla="*/ 1004552 w 3142445"/>
              <a:gd name="connsiteY76" fmla="*/ 1931831 h 4314423"/>
              <a:gd name="connsiteX77" fmla="*/ 862885 w 3142445"/>
              <a:gd name="connsiteY77" fmla="*/ 1996226 h 4314423"/>
              <a:gd name="connsiteX78" fmla="*/ 605307 w 3142445"/>
              <a:gd name="connsiteY78" fmla="*/ 2099257 h 4314423"/>
              <a:gd name="connsiteX79" fmla="*/ 515155 w 3142445"/>
              <a:gd name="connsiteY79" fmla="*/ 2150772 h 4314423"/>
              <a:gd name="connsiteX80" fmla="*/ 321972 w 3142445"/>
              <a:gd name="connsiteY80" fmla="*/ 2279561 h 4314423"/>
              <a:gd name="connsiteX81" fmla="*/ 180304 w 3142445"/>
              <a:gd name="connsiteY81" fmla="*/ 2356834 h 4314423"/>
              <a:gd name="connsiteX82" fmla="*/ 103031 w 3142445"/>
              <a:gd name="connsiteY82" fmla="*/ 2434107 h 4314423"/>
              <a:gd name="connsiteX83" fmla="*/ 38637 w 3142445"/>
              <a:gd name="connsiteY83" fmla="*/ 2498502 h 4314423"/>
              <a:gd name="connsiteX84" fmla="*/ 0 w 3142445"/>
              <a:gd name="connsiteY84" fmla="*/ 2627290 h 4314423"/>
              <a:gd name="connsiteX85" fmla="*/ 12879 w 3142445"/>
              <a:gd name="connsiteY85" fmla="*/ 2730321 h 4314423"/>
              <a:gd name="connsiteX86" fmla="*/ 115910 w 3142445"/>
              <a:gd name="connsiteY86" fmla="*/ 2833352 h 4314423"/>
              <a:gd name="connsiteX87" fmla="*/ 167425 w 3142445"/>
              <a:gd name="connsiteY87" fmla="*/ 2884868 h 4314423"/>
              <a:gd name="connsiteX88" fmla="*/ 270456 w 3142445"/>
              <a:gd name="connsiteY88" fmla="*/ 2975020 h 4314423"/>
              <a:gd name="connsiteX89" fmla="*/ 463639 w 3142445"/>
              <a:gd name="connsiteY89" fmla="*/ 3065172 h 4314423"/>
              <a:gd name="connsiteX90" fmla="*/ 553792 w 3142445"/>
              <a:gd name="connsiteY90" fmla="*/ 3090930 h 4314423"/>
              <a:gd name="connsiteX91" fmla="*/ 656823 w 3142445"/>
              <a:gd name="connsiteY91" fmla="*/ 3103809 h 4314423"/>
              <a:gd name="connsiteX92" fmla="*/ 914400 w 3142445"/>
              <a:gd name="connsiteY92" fmla="*/ 3155324 h 4314423"/>
              <a:gd name="connsiteX93" fmla="*/ 1133341 w 3142445"/>
              <a:gd name="connsiteY93" fmla="*/ 3168203 h 4314423"/>
              <a:gd name="connsiteX94" fmla="*/ 1635617 w 3142445"/>
              <a:gd name="connsiteY94" fmla="*/ 3193961 h 4314423"/>
              <a:gd name="connsiteX95" fmla="*/ 2446986 w 3142445"/>
              <a:gd name="connsiteY95" fmla="*/ 3116688 h 4314423"/>
              <a:gd name="connsiteX96" fmla="*/ 2665927 w 3142445"/>
              <a:gd name="connsiteY96" fmla="*/ 3103809 h 4314423"/>
              <a:gd name="connsiteX97" fmla="*/ 2691685 w 3142445"/>
              <a:gd name="connsiteY97" fmla="*/ 3065172 h 4314423"/>
              <a:gd name="connsiteX98" fmla="*/ 2730321 w 3142445"/>
              <a:gd name="connsiteY98" fmla="*/ 3026535 h 4314423"/>
              <a:gd name="connsiteX99" fmla="*/ 2743200 w 3142445"/>
              <a:gd name="connsiteY99" fmla="*/ 2987899 h 4314423"/>
              <a:gd name="connsiteX100" fmla="*/ 2730321 w 3142445"/>
              <a:gd name="connsiteY100" fmla="*/ 2923505 h 4314423"/>
              <a:gd name="connsiteX101" fmla="*/ 2704563 w 3142445"/>
              <a:gd name="connsiteY101" fmla="*/ 2884868 h 4314423"/>
              <a:gd name="connsiteX102" fmla="*/ 2588654 w 3142445"/>
              <a:gd name="connsiteY102" fmla="*/ 2794716 h 4314423"/>
              <a:gd name="connsiteX103" fmla="*/ 2434107 w 3142445"/>
              <a:gd name="connsiteY103" fmla="*/ 2717443 h 4314423"/>
              <a:gd name="connsiteX104" fmla="*/ 2395470 w 3142445"/>
              <a:gd name="connsiteY104" fmla="*/ 2704564 h 4314423"/>
              <a:gd name="connsiteX105" fmla="*/ 2292439 w 3142445"/>
              <a:gd name="connsiteY105" fmla="*/ 2691685 h 4314423"/>
              <a:gd name="connsiteX106" fmla="*/ 2228045 w 3142445"/>
              <a:gd name="connsiteY106" fmla="*/ 2678806 h 4314423"/>
              <a:gd name="connsiteX107" fmla="*/ 2125014 w 3142445"/>
              <a:gd name="connsiteY107" fmla="*/ 2665927 h 4314423"/>
              <a:gd name="connsiteX108" fmla="*/ 1635617 w 3142445"/>
              <a:gd name="connsiteY108" fmla="*/ 2691685 h 4314423"/>
              <a:gd name="connsiteX109" fmla="*/ 1390918 w 3142445"/>
              <a:gd name="connsiteY109" fmla="*/ 2768958 h 4314423"/>
              <a:gd name="connsiteX110" fmla="*/ 1210614 w 3142445"/>
              <a:gd name="connsiteY110" fmla="*/ 2833352 h 4314423"/>
              <a:gd name="connsiteX111" fmla="*/ 1107583 w 3142445"/>
              <a:gd name="connsiteY111" fmla="*/ 2871989 h 4314423"/>
              <a:gd name="connsiteX112" fmla="*/ 875763 w 3142445"/>
              <a:gd name="connsiteY112" fmla="*/ 2987899 h 4314423"/>
              <a:gd name="connsiteX113" fmla="*/ 772732 w 3142445"/>
              <a:gd name="connsiteY113" fmla="*/ 3052293 h 4314423"/>
              <a:gd name="connsiteX114" fmla="*/ 605307 w 3142445"/>
              <a:gd name="connsiteY114" fmla="*/ 3181082 h 4314423"/>
              <a:gd name="connsiteX115" fmla="*/ 463639 w 3142445"/>
              <a:gd name="connsiteY115" fmla="*/ 3322750 h 4314423"/>
              <a:gd name="connsiteX116" fmla="*/ 386366 w 3142445"/>
              <a:gd name="connsiteY116" fmla="*/ 3412902 h 4314423"/>
              <a:gd name="connsiteX117" fmla="*/ 296214 w 3142445"/>
              <a:gd name="connsiteY117" fmla="*/ 3503054 h 4314423"/>
              <a:gd name="connsiteX118" fmla="*/ 231820 w 3142445"/>
              <a:gd name="connsiteY118" fmla="*/ 3593206 h 4314423"/>
              <a:gd name="connsiteX119" fmla="*/ 206062 w 3142445"/>
              <a:gd name="connsiteY119" fmla="*/ 3709116 h 4314423"/>
              <a:gd name="connsiteX120" fmla="*/ 270456 w 3142445"/>
              <a:gd name="connsiteY120" fmla="*/ 3889420 h 4314423"/>
              <a:gd name="connsiteX121" fmla="*/ 334851 w 3142445"/>
              <a:gd name="connsiteY121" fmla="*/ 3902299 h 4314423"/>
              <a:gd name="connsiteX122" fmla="*/ 373487 w 3142445"/>
              <a:gd name="connsiteY122" fmla="*/ 3915178 h 4314423"/>
              <a:gd name="connsiteX123" fmla="*/ 618186 w 3142445"/>
              <a:gd name="connsiteY123" fmla="*/ 3966693 h 4314423"/>
              <a:gd name="connsiteX124" fmla="*/ 1107583 w 3142445"/>
              <a:gd name="connsiteY124" fmla="*/ 3992451 h 4314423"/>
              <a:gd name="connsiteX125" fmla="*/ 1906073 w 3142445"/>
              <a:gd name="connsiteY125" fmla="*/ 3850783 h 4314423"/>
              <a:gd name="connsiteX126" fmla="*/ 2382592 w 3142445"/>
              <a:gd name="connsiteY126" fmla="*/ 3786389 h 4314423"/>
              <a:gd name="connsiteX127" fmla="*/ 2434107 w 3142445"/>
              <a:gd name="connsiteY127" fmla="*/ 3760631 h 4314423"/>
              <a:gd name="connsiteX128" fmla="*/ 2575775 w 3142445"/>
              <a:gd name="connsiteY128" fmla="*/ 3657600 h 4314423"/>
              <a:gd name="connsiteX129" fmla="*/ 2910625 w 3142445"/>
              <a:gd name="connsiteY129" fmla="*/ 3477296 h 4314423"/>
              <a:gd name="connsiteX130" fmla="*/ 3142445 w 3142445"/>
              <a:gd name="connsiteY130" fmla="*/ 3361386 h 4314423"/>
              <a:gd name="connsiteX131" fmla="*/ 3103808 w 3142445"/>
              <a:gd name="connsiteY131" fmla="*/ 3322750 h 4314423"/>
              <a:gd name="connsiteX132" fmla="*/ 3078051 w 3142445"/>
              <a:gd name="connsiteY132" fmla="*/ 3284113 h 4314423"/>
              <a:gd name="connsiteX133" fmla="*/ 2936383 w 3142445"/>
              <a:gd name="connsiteY133" fmla="*/ 3206840 h 4314423"/>
              <a:gd name="connsiteX134" fmla="*/ 2871989 w 3142445"/>
              <a:gd name="connsiteY134" fmla="*/ 3193961 h 4314423"/>
              <a:gd name="connsiteX135" fmla="*/ 2485623 w 3142445"/>
              <a:gd name="connsiteY135" fmla="*/ 3232597 h 4314423"/>
              <a:gd name="connsiteX136" fmla="*/ 2434107 w 3142445"/>
              <a:gd name="connsiteY136" fmla="*/ 3271234 h 4314423"/>
              <a:gd name="connsiteX137" fmla="*/ 2279561 w 3142445"/>
              <a:gd name="connsiteY137" fmla="*/ 3361386 h 4314423"/>
              <a:gd name="connsiteX138" fmla="*/ 2202287 w 3142445"/>
              <a:gd name="connsiteY138" fmla="*/ 3412902 h 4314423"/>
              <a:gd name="connsiteX139" fmla="*/ 1815921 w 3142445"/>
              <a:gd name="connsiteY139" fmla="*/ 3631843 h 4314423"/>
              <a:gd name="connsiteX140" fmla="*/ 1635617 w 3142445"/>
              <a:gd name="connsiteY140" fmla="*/ 3747752 h 4314423"/>
              <a:gd name="connsiteX141" fmla="*/ 1532586 w 3142445"/>
              <a:gd name="connsiteY141" fmla="*/ 3799268 h 4314423"/>
              <a:gd name="connsiteX142" fmla="*/ 1339403 w 3142445"/>
              <a:gd name="connsiteY142" fmla="*/ 3902299 h 4314423"/>
              <a:gd name="connsiteX143" fmla="*/ 1300766 w 3142445"/>
              <a:gd name="connsiteY143" fmla="*/ 3928057 h 4314423"/>
              <a:gd name="connsiteX144" fmla="*/ 1262130 w 3142445"/>
              <a:gd name="connsiteY144" fmla="*/ 3940935 h 4314423"/>
              <a:gd name="connsiteX145" fmla="*/ 1223493 w 3142445"/>
              <a:gd name="connsiteY145" fmla="*/ 3979572 h 4314423"/>
              <a:gd name="connsiteX146" fmla="*/ 1056068 w 3142445"/>
              <a:gd name="connsiteY146" fmla="*/ 4018209 h 4314423"/>
              <a:gd name="connsiteX147" fmla="*/ 1017431 w 3142445"/>
              <a:gd name="connsiteY147" fmla="*/ 4031088 h 4314423"/>
              <a:gd name="connsiteX148" fmla="*/ 978794 w 3142445"/>
              <a:gd name="connsiteY148" fmla="*/ 4056845 h 4314423"/>
              <a:gd name="connsiteX149" fmla="*/ 901521 w 3142445"/>
              <a:gd name="connsiteY149" fmla="*/ 4069724 h 4314423"/>
              <a:gd name="connsiteX150" fmla="*/ 334851 w 3142445"/>
              <a:gd name="connsiteY150" fmla="*/ 4018209 h 4314423"/>
              <a:gd name="connsiteX151" fmla="*/ 270456 w 3142445"/>
              <a:gd name="connsiteY151" fmla="*/ 3940935 h 4314423"/>
              <a:gd name="connsiteX152" fmla="*/ 257577 w 3142445"/>
              <a:gd name="connsiteY152" fmla="*/ 3902299 h 4314423"/>
              <a:gd name="connsiteX153" fmla="*/ 218941 w 3142445"/>
              <a:gd name="connsiteY153" fmla="*/ 3837905 h 4314423"/>
              <a:gd name="connsiteX154" fmla="*/ 193183 w 3142445"/>
              <a:gd name="connsiteY154" fmla="*/ 3786389 h 4314423"/>
              <a:gd name="connsiteX155" fmla="*/ 206062 w 3142445"/>
              <a:gd name="connsiteY155" fmla="*/ 3696237 h 4314423"/>
              <a:gd name="connsiteX156" fmla="*/ 296214 w 3142445"/>
              <a:gd name="connsiteY156" fmla="*/ 3618964 h 4314423"/>
              <a:gd name="connsiteX157" fmla="*/ 412124 w 3142445"/>
              <a:gd name="connsiteY157" fmla="*/ 3541690 h 4314423"/>
              <a:gd name="connsiteX158" fmla="*/ 450761 w 3142445"/>
              <a:gd name="connsiteY158" fmla="*/ 3503054 h 4314423"/>
              <a:gd name="connsiteX159" fmla="*/ 759854 w 3142445"/>
              <a:gd name="connsiteY159" fmla="*/ 3348507 h 4314423"/>
              <a:gd name="connsiteX160" fmla="*/ 837127 w 3142445"/>
              <a:gd name="connsiteY160" fmla="*/ 3309871 h 4314423"/>
              <a:gd name="connsiteX161" fmla="*/ 927279 w 3142445"/>
              <a:gd name="connsiteY161" fmla="*/ 3271234 h 4314423"/>
              <a:gd name="connsiteX162" fmla="*/ 965916 w 3142445"/>
              <a:gd name="connsiteY162" fmla="*/ 3245476 h 4314423"/>
              <a:gd name="connsiteX163" fmla="*/ 1081825 w 3142445"/>
              <a:gd name="connsiteY163" fmla="*/ 3219719 h 4314423"/>
              <a:gd name="connsiteX164" fmla="*/ 1159099 w 3142445"/>
              <a:gd name="connsiteY164" fmla="*/ 3193961 h 4314423"/>
              <a:gd name="connsiteX165" fmla="*/ 1262130 w 3142445"/>
              <a:gd name="connsiteY165" fmla="*/ 3168203 h 4314423"/>
              <a:gd name="connsiteX166" fmla="*/ 1300766 w 3142445"/>
              <a:gd name="connsiteY166" fmla="*/ 3155324 h 4314423"/>
              <a:gd name="connsiteX167" fmla="*/ 1403797 w 3142445"/>
              <a:gd name="connsiteY167" fmla="*/ 3142445 h 4314423"/>
              <a:gd name="connsiteX168" fmla="*/ 1481070 w 3142445"/>
              <a:gd name="connsiteY168" fmla="*/ 3129566 h 4314423"/>
              <a:gd name="connsiteX169" fmla="*/ 1777285 w 3142445"/>
              <a:gd name="connsiteY169" fmla="*/ 3142445 h 4314423"/>
              <a:gd name="connsiteX170" fmla="*/ 1880316 w 3142445"/>
              <a:gd name="connsiteY170" fmla="*/ 3168203 h 4314423"/>
              <a:gd name="connsiteX171" fmla="*/ 1944710 w 3142445"/>
              <a:gd name="connsiteY171" fmla="*/ 3181082 h 4314423"/>
              <a:gd name="connsiteX172" fmla="*/ 1983346 w 3142445"/>
              <a:gd name="connsiteY172" fmla="*/ 3193961 h 4314423"/>
              <a:gd name="connsiteX173" fmla="*/ 2228045 w 3142445"/>
              <a:gd name="connsiteY173" fmla="*/ 3206840 h 4314423"/>
              <a:gd name="connsiteX174" fmla="*/ 2318197 w 3142445"/>
              <a:gd name="connsiteY174" fmla="*/ 3245476 h 4314423"/>
              <a:gd name="connsiteX175" fmla="*/ 2421228 w 3142445"/>
              <a:gd name="connsiteY175" fmla="*/ 3219719 h 4314423"/>
              <a:gd name="connsiteX176" fmla="*/ 2498501 w 3142445"/>
              <a:gd name="connsiteY176" fmla="*/ 3193961 h 4314423"/>
              <a:gd name="connsiteX177" fmla="*/ 2511380 w 3142445"/>
              <a:gd name="connsiteY177" fmla="*/ 3155324 h 4314423"/>
              <a:gd name="connsiteX178" fmla="*/ 2472744 w 3142445"/>
              <a:gd name="connsiteY178" fmla="*/ 2910626 h 4314423"/>
              <a:gd name="connsiteX179" fmla="*/ 2446986 w 3142445"/>
              <a:gd name="connsiteY179" fmla="*/ 2871989 h 4314423"/>
              <a:gd name="connsiteX180" fmla="*/ 2408349 w 3142445"/>
              <a:gd name="connsiteY180" fmla="*/ 2846231 h 4314423"/>
              <a:gd name="connsiteX181" fmla="*/ 2356834 w 3142445"/>
              <a:gd name="connsiteY181" fmla="*/ 2807595 h 4314423"/>
              <a:gd name="connsiteX182" fmla="*/ 2125014 w 3142445"/>
              <a:gd name="connsiteY182" fmla="*/ 2743200 h 4314423"/>
              <a:gd name="connsiteX183" fmla="*/ 1906073 w 3142445"/>
              <a:gd name="connsiteY183" fmla="*/ 2665927 h 4314423"/>
              <a:gd name="connsiteX184" fmla="*/ 1648496 w 3142445"/>
              <a:gd name="connsiteY184" fmla="*/ 2614412 h 4314423"/>
              <a:gd name="connsiteX185" fmla="*/ 1558344 w 3142445"/>
              <a:gd name="connsiteY185" fmla="*/ 2588654 h 4314423"/>
              <a:gd name="connsiteX186" fmla="*/ 1403797 w 3142445"/>
              <a:gd name="connsiteY186" fmla="*/ 2562896 h 4314423"/>
              <a:gd name="connsiteX187" fmla="*/ 978794 w 3142445"/>
              <a:gd name="connsiteY187" fmla="*/ 2588654 h 4314423"/>
              <a:gd name="connsiteX188" fmla="*/ 901521 w 3142445"/>
              <a:gd name="connsiteY188" fmla="*/ 2601533 h 4314423"/>
              <a:gd name="connsiteX189" fmla="*/ 695459 w 3142445"/>
              <a:gd name="connsiteY189" fmla="*/ 2704564 h 4314423"/>
              <a:gd name="connsiteX190" fmla="*/ 566670 w 3142445"/>
              <a:gd name="connsiteY190" fmla="*/ 2768958 h 4314423"/>
              <a:gd name="connsiteX191" fmla="*/ 515155 w 3142445"/>
              <a:gd name="connsiteY191" fmla="*/ 2794716 h 4314423"/>
              <a:gd name="connsiteX192" fmla="*/ 463639 w 3142445"/>
              <a:gd name="connsiteY192" fmla="*/ 2846231 h 4314423"/>
              <a:gd name="connsiteX193" fmla="*/ 450761 w 3142445"/>
              <a:gd name="connsiteY193" fmla="*/ 2884868 h 4314423"/>
              <a:gd name="connsiteX194" fmla="*/ 489397 w 3142445"/>
              <a:gd name="connsiteY194" fmla="*/ 3078051 h 4314423"/>
              <a:gd name="connsiteX195" fmla="*/ 605307 w 3142445"/>
              <a:gd name="connsiteY195" fmla="*/ 3116688 h 4314423"/>
              <a:gd name="connsiteX196" fmla="*/ 759854 w 3142445"/>
              <a:gd name="connsiteY196" fmla="*/ 3103809 h 4314423"/>
              <a:gd name="connsiteX197" fmla="*/ 1017431 w 3142445"/>
              <a:gd name="connsiteY197" fmla="*/ 3026535 h 4314423"/>
              <a:gd name="connsiteX198" fmla="*/ 1223493 w 3142445"/>
              <a:gd name="connsiteY198" fmla="*/ 2936383 h 4314423"/>
              <a:gd name="connsiteX199" fmla="*/ 1313645 w 3142445"/>
              <a:gd name="connsiteY199" fmla="*/ 2884868 h 4314423"/>
              <a:gd name="connsiteX200" fmla="*/ 1751527 w 3142445"/>
              <a:gd name="connsiteY200" fmla="*/ 2678806 h 4314423"/>
              <a:gd name="connsiteX201" fmla="*/ 1828800 w 3142445"/>
              <a:gd name="connsiteY201" fmla="*/ 2627290 h 4314423"/>
              <a:gd name="connsiteX202" fmla="*/ 1957589 w 3142445"/>
              <a:gd name="connsiteY202" fmla="*/ 2550017 h 4314423"/>
              <a:gd name="connsiteX203" fmla="*/ 2253803 w 3142445"/>
              <a:gd name="connsiteY203" fmla="*/ 2331076 h 4314423"/>
              <a:gd name="connsiteX204" fmla="*/ 2331076 w 3142445"/>
              <a:gd name="connsiteY204" fmla="*/ 2279561 h 4314423"/>
              <a:gd name="connsiteX205" fmla="*/ 2434107 w 3142445"/>
              <a:gd name="connsiteY205" fmla="*/ 2137893 h 4314423"/>
              <a:gd name="connsiteX206" fmla="*/ 2446986 w 3142445"/>
              <a:gd name="connsiteY206" fmla="*/ 2086378 h 4314423"/>
              <a:gd name="connsiteX207" fmla="*/ 2421228 w 3142445"/>
              <a:gd name="connsiteY207" fmla="*/ 1983347 h 4314423"/>
              <a:gd name="connsiteX208" fmla="*/ 2086377 w 3142445"/>
              <a:gd name="connsiteY208" fmla="*/ 1841679 h 4314423"/>
              <a:gd name="connsiteX209" fmla="*/ 1931831 w 3142445"/>
              <a:gd name="connsiteY209" fmla="*/ 1815921 h 4314423"/>
              <a:gd name="connsiteX210" fmla="*/ 1661375 w 3142445"/>
              <a:gd name="connsiteY210" fmla="*/ 1828800 h 4314423"/>
              <a:gd name="connsiteX211" fmla="*/ 1184856 w 3142445"/>
              <a:gd name="connsiteY211" fmla="*/ 1893195 h 4314423"/>
              <a:gd name="connsiteX212" fmla="*/ 1146220 w 3142445"/>
              <a:gd name="connsiteY212" fmla="*/ 1918952 h 4314423"/>
              <a:gd name="connsiteX213" fmla="*/ 1094704 w 3142445"/>
              <a:gd name="connsiteY213" fmla="*/ 1944710 h 4314423"/>
              <a:gd name="connsiteX214" fmla="*/ 1068946 w 3142445"/>
              <a:gd name="connsiteY214" fmla="*/ 1996226 h 4314423"/>
              <a:gd name="connsiteX215" fmla="*/ 1043189 w 3142445"/>
              <a:gd name="connsiteY215" fmla="*/ 2112135 h 4314423"/>
              <a:gd name="connsiteX216" fmla="*/ 1056068 w 3142445"/>
              <a:gd name="connsiteY216" fmla="*/ 2343955 h 4314423"/>
              <a:gd name="connsiteX217" fmla="*/ 1094704 w 3142445"/>
              <a:gd name="connsiteY217" fmla="*/ 2434107 h 4314423"/>
              <a:gd name="connsiteX218" fmla="*/ 1210614 w 3142445"/>
              <a:gd name="connsiteY218" fmla="*/ 2524259 h 4314423"/>
              <a:gd name="connsiteX219" fmla="*/ 1300766 w 3142445"/>
              <a:gd name="connsiteY219" fmla="*/ 2550017 h 4314423"/>
              <a:gd name="connsiteX220" fmla="*/ 1403797 w 3142445"/>
              <a:gd name="connsiteY220" fmla="*/ 2575775 h 4314423"/>
              <a:gd name="connsiteX221" fmla="*/ 1622738 w 3142445"/>
              <a:gd name="connsiteY221" fmla="*/ 2537138 h 4314423"/>
              <a:gd name="connsiteX222" fmla="*/ 1738648 w 3142445"/>
              <a:gd name="connsiteY222" fmla="*/ 2511381 h 4314423"/>
              <a:gd name="connsiteX223" fmla="*/ 2047741 w 3142445"/>
              <a:gd name="connsiteY223" fmla="*/ 2369713 h 4314423"/>
              <a:gd name="connsiteX224" fmla="*/ 2292439 w 3142445"/>
              <a:gd name="connsiteY224" fmla="*/ 2215166 h 4314423"/>
              <a:gd name="connsiteX225" fmla="*/ 2266682 w 3142445"/>
              <a:gd name="connsiteY225" fmla="*/ 2125014 h 4314423"/>
              <a:gd name="connsiteX226" fmla="*/ 2125014 w 3142445"/>
              <a:gd name="connsiteY226" fmla="*/ 1893195 h 4314423"/>
              <a:gd name="connsiteX227" fmla="*/ 2009104 w 3142445"/>
              <a:gd name="connsiteY227" fmla="*/ 1700012 h 4314423"/>
              <a:gd name="connsiteX228" fmla="*/ 1957589 w 3142445"/>
              <a:gd name="connsiteY228" fmla="*/ 1648496 h 4314423"/>
              <a:gd name="connsiteX229" fmla="*/ 1725769 w 3142445"/>
              <a:gd name="connsiteY229" fmla="*/ 1558344 h 4314423"/>
              <a:gd name="connsiteX230" fmla="*/ 1596980 w 3142445"/>
              <a:gd name="connsiteY230" fmla="*/ 1545465 h 4314423"/>
              <a:gd name="connsiteX231" fmla="*/ 1390918 w 3142445"/>
              <a:gd name="connsiteY231" fmla="*/ 1532586 h 4314423"/>
              <a:gd name="connsiteX232" fmla="*/ 837127 w 3142445"/>
              <a:gd name="connsiteY232" fmla="*/ 1571223 h 4314423"/>
              <a:gd name="connsiteX233" fmla="*/ 746975 w 3142445"/>
              <a:gd name="connsiteY233" fmla="*/ 1584102 h 4314423"/>
              <a:gd name="connsiteX234" fmla="*/ 579549 w 3142445"/>
              <a:gd name="connsiteY234" fmla="*/ 1635617 h 4314423"/>
              <a:gd name="connsiteX235" fmla="*/ 528034 w 3142445"/>
              <a:gd name="connsiteY235" fmla="*/ 1648496 h 4314423"/>
              <a:gd name="connsiteX236" fmla="*/ 450761 w 3142445"/>
              <a:gd name="connsiteY236" fmla="*/ 1725769 h 4314423"/>
              <a:gd name="connsiteX237" fmla="*/ 631065 w 3142445"/>
              <a:gd name="connsiteY237" fmla="*/ 1944710 h 4314423"/>
              <a:gd name="connsiteX238" fmla="*/ 824248 w 3142445"/>
              <a:gd name="connsiteY238" fmla="*/ 2034862 h 4314423"/>
              <a:gd name="connsiteX239" fmla="*/ 1004552 w 3142445"/>
              <a:gd name="connsiteY239" fmla="*/ 2047741 h 4314423"/>
              <a:gd name="connsiteX240" fmla="*/ 1287887 w 3142445"/>
              <a:gd name="connsiteY240" fmla="*/ 2034862 h 4314423"/>
              <a:gd name="connsiteX241" fmla="*/ 1584101 w 3142445"/>
              <a:gd name="connsiteY241" fmla="*/ 1867437 h 4314423"/>
              <a:gd name="connsiteX242" fmla="*/ 1622738 w 3142445"/>
              <a:gd name="connsiteY242" fmla="*/ 1828800 h 4314423"/>
              <a:gd name="connsiteX243" fmla="*/ 1751527 w 3142445"/>
              <a:gd name="connsiteY243" fmla="*/ 1803043 h 4314423"/>
              <a:gd name="connsiteX244" fmla="*/ 1790163 w 3142445"/>
              <a:gd name="connsiteY244" fmla="*/ 1738648 h 4314423"/>
              <a:gd name="connsiteX245" fmla="*/ 1841679 w 3142445"/>
              <a:gd name="connsiteY245" fmla="*/ 1687133 h 4314423"/>
              <a:gd name="connsiteX246" fmla="*/ 2073499 w 3142445"/>
              <a:gd name="connsiteY246" fmla="*/ 1390919 h 4314423"/>
              <a:gd name="connsiteX247" fmla="*/ 2073499 w 3142445"/>
              <a:gd name="connsiteY247" fmla="*/ 1390919 h 4314423"/>
              <a:gd name="connsiteX248" fmla="*/ 2279561 w 3142445"/>
              <a:gd name="connsiteY248" fmla="*/ 940158 h 4314423"/>
              <a:gd name="connsiteX249" fmla="*/ 2382592 w 3142445"/>
              <a:gd name="connsiteY249" fmla="*/ 566671 h 4314423"/>
              <a:gd name="connsiteX250" fmla="*/ 2369713 w 3142445"/>
              <a:gd name="connsiteY250" fmla="*/ 334851 h 4314423"/>
              <a:gd name="connsiteX251" fmla="*/ 2292439 w 3142445"/>
              <a:gd name="connsiteY251" fmla="*/ 231820 h 4314423"/>
              <a:gd name="connsiteX252" fmla="*/ 2137893 w 3142445"/>
              <a:gd name="connsiteY252" fmla="*/ 115910 h 4314423"/>
              <a:gd name="connsiteX253" fmla="*/ 1815921 w 3142445"/>
              <a:gd name="connsiteY253" fmla="*/ 25758 h 4314423"/>
              <a:gd name="connsiteX254" fmla="*/ 1622738 w 3142445"/>
              <a:gd name="connsiteY254" fmla="*/ 0 h 4314423"/>
              <a:gd name="connsiteX255" fmla="*/ 1171977 w 3142445"/>
              <a:gd name="connsiteY255" fmla="*/ 25758 h 4314423"/>
              <a:gd name="connsiteX256" fmla="*/ 978794 w 3142445"/>
              <a:gd name="connsiteY256" fmla="*/ 103031 h 4314423"/>
              <a:gd name="connsiteX257" fmla="*/ 618186 w 3142445"/>
              <a:gd name="connsiteY257" fmla="*/ 373488 h 4314423"/>
              <a:gd name="connsiteX258" fmla="*/ 566670 w 3142445"/>
              <a:gd name="connsiteY258" fmla="*/ 437882 h 4314423"/>
              <a:gd name="connsiteX259" fmla="*/ 579549 w 3142445"/>
              <a:gd name="connsiteY259" fmla="*/ 489397 h 4314423"/>
              <a:gd name="connsiteX260" fmla="*/ 682580 w 3142445"/>
              <a:gd name="connsiteY260" fmla="*/ 592428 h 4314423"/>
              <a:gd name="connsiteX261" fmla="*/ 721217 w 3142445"/>
              <a:gd name="connsiteY261" fmla="*/ 618186 h 4314423"/>
              <a:gd name="connsiteX262" fmla="*/ 862885 w 3142445"/>
              <a:gd name="connsiteY262" fmla="*/ 734096 h 4314423"/>
              <a:gd name="connsiteX263" fmla="*/ 901521 w 3142445"/>
              <a:gd name="connsiteY263" fmla="*/ 759854 h 4314423"/>
              <a:gd name="connsiteX264" fmla="*/ 965916 w 3142445"/>
              <a:gd name="connsiteY264" fmla="*/ 772733 h 4314423"/>
              <a:gd name="connsiteX265" fmla="*/ 1056068 w 3142445"/>
              <a:gd name="connsiteY265" fmla="*/ 785612 h 4314423"/>
              <a:gd name="connsiteX266" fmla="*/ 1184856 w 3142445"/>
              <a:gd name="connsiteY266" fmla="*/ 772733 h 4314423"/>
              <a:gd name="connsiteX267" fmla="*/ 1236372 w 3142445"/>
              <a:gd name="connsiteY267" fmla="*/ 746975 h 4314423"/>
              <a:gd name="connsiteX268" fmla="*/ 1223493 w 3142445"/>
              <a:gd name="connsiteY268" fmla="*/ 798490 h 4314423"/>
              <a:gd name="connsiteX269" fmla="*/ 1171977 w 3142445"/>
              <a:gd name="connsiteY269" fmla="*/ 927279 h 4314423"/>
              <a:gd name="connsiteX270" fmla="*/ 1056068 w 3142445"/>
              <a:gd name="connsiteY270" fmla="*/ 1056068 h 4314423"/>
              <a:gd name="connsiteX271" fmla="*/ 1017431 w 3142445"/>
              <a:gd name="connsiteY271" fmla="*/ 1107583 h 4314423"/>
              <a:gd name="connsiteX272" fmla="*/ 824248 w 3142445"/>
              <a:gd name="connsiteY272" fmla="*/ 1210614 h 4314423"/>
              <a:gd name="connsiteX273" fmla="*/ 643944 w 3142445"/>
              <a:gd name="connsiteY273" fmla="*/ 1146220 h 4314423"/>
              <a:gd name="connsiteX274" fmla="*/ 528034 w 3142445"/>
              <a:gd name="connsiteY274" fmla="*/ 1094705 h 4314423"/>
              <a:gd name="connsiteX275" fmla="*/ 476518 w 3142445"/>
              <a:gd name="connsiteY275" fmla="*/ 1068947 h 4314423"/>
              <a:gd name="connsiteX276" fmla="*/ 386366 w 3142445"/>
              <a:gd name="connsiteY276" fmla="*/ 991674 h 4314423"/>
              <a:gd name="connsiteX277" fmla="*/ 270456 w 3142445"/>
              <a:gd name="connsiteY277" fmla="*/ 850006 h 4314423"/>
              <a:gd name="connsiteX278" fmla="*/ 218941 w 3142445"/>
              <a:gd name="connsiteY278" fmla="*/ 759854 h 4314423"/>
              <a:gd name="connsiteX279" fmla="*/ 193183 w 3142445"/>
              <a:gd name="connsiteY279" fmla="*/ 721217 h 4314423"/>
              <a:gd name="connsiteX280" fmla="*/ 141668 w 3142445"/>
              <a:gd name="connsiteY280" fmla="*/ 579550 h 4314423"/>
              <a:gd name="connsiteX281" fmla="*/ 154546 w 3142445"/>
              <a:gd name="connsiteY281" fmla="*/ 463640 h 4314423"/>
              <a:gd name="connsiteX282" fmla="*/ 206062 w 3142445"/>
              <a:gd name="connsiteY282" fmla="*/ 412124 h 4314423"/>
              <a:gd name="connsiteX283" fmla="*/ 283335 w 3142445"/>
              <a:gd name="connsiteY283" fmla="*/ 347730 h 4314423"/>
              <a:gd name="connsiteX284" fmla="*/ 321972 w 3142445"/>
              <a:gd name="connsiteY284" fmla="*/ 309093 h 4314423"/>
              <a:gd name="connsiteX285" fmla="*/ 515155 w 3142445"/>
              <a:gd name="connsiteY285" fmla="*/ 257578 h 4314423"/>
              <a:gd name="connsiteX286" fmla="*/ 772732 w 3142445"/>
              <a:gd name="connsiteY286" fmla="*/ 296214 h 4314423"/>
              <a:gd name="connsiteX287" fmla="*/ 875763 w 3142445"/>
              <a:gd name="connsiteY287" fmla="*/ 347730 h 4314423"/>
              <a:gd name="connsiteX288" fmla="*/ 978794 w 3142445"/>
              <a:gd name="connsiteY288" fmla="*/ 515155 h 4314423"/>
              <a:gd name="connsiteX289" fmla="*/ 1004552 w 3142445"/>
              <a:gd name="connsiteY289" fmla="*/ 618186 h 4314423"/>
              <a:gd name="connsiteX290" fmla="*/ 1030310 w 3142445"/>
              <a:gd name="connsiteY290" fmla="*/ 682581 h 4314423"/>
              <a:gd name="connsiteX291" fmla="*/ 579549 w 3142445"/>
              <a:gd name="connsiteY291" fmla="*/ 837127 h 4314423"/>
              <a:gd name="connsiteX292" fmla="*/ 566670 w 3142445"/>
              <a:gd name="connsiteY292" fmla="*/ 875764 h 4314423"/>
              <a:gd name="connsiteX293" fmla="*/ 502276 w 3142445"/>
              <a:gd name="connsiteY293" fmla="*/ 978795 h 4314423"/>
              <a:gd name="connsiteX294" fmla="*/ 463639 w 3142445"/>
              <a:gd name="connsiteY294" fmla="*/ 1030310 h 4314423"/>
              <a:gd name="connsiteX295" fmla="*/ 437882 w 3142445"/>
              <a:gd name="connsiteY295" fmla="*/ 1068947 h 4314423"/>
              <a:gd name="connsiteX296" fmla="*/ 476518 w 3142445"/>
              <a:gd name="connsiteY296" fmla="*/ 1030310 h 4314423"/>
              <a:gd name="connsiteX297" fmla="*/ 489397 w 3142445"/>
              <a:gd name="connsiteY297" fmla="*/ 875764 h 4314423"/>
              <a:gd name="connsiteX298" fmla="*/ 566670 w 3142445"/>
              <a:gd name="connsiteY298" fmla="*/ 772733 h 4314423"/>
              <a:gd name="connsiteX299" fmla="*/ 656823 w 3142445"/>
              <a:gd name="connsiteY299" fmla="*/ 721217 h 4314423"/>
              <a:gd name="connsiteX300" fmla="*/ 708338 w 3142445"/>
              <a:gd name="connsiteY300" fmla="*/ 669702 h 4314423"/>
              <a:gd name="connsiteX301" fmla="*/ 759854 w 3142445"/>
              <a:gd name="connsiteY301" fmla="*/ 643944 h 4314423"/>
              <a:gd name="connsiteX302" fmla="*/ 862885 w 3142445"/>
              <a:gd name="connsiteY302" fmla="*/ 579550 h 4314423"/>
              <a:gd name="connsiteX303" fmla="*/ 1120462 w 3142445"/>
              <a:gd name="connsiteY303" fmla="*/ 463640 h 4314423"/>
              <a:gd name="connsiteX304" fmla="*/ 1197735 w 3142445"/>
              <a:gd name="connsiteY304" fmla="*/ 425003 h 4314423"/>
              <a:gd name="connsiteX305" fmla="*/ 1378039 w 3142445"/>
              <a:gd name="connsiteY305" fmla="*/ 334851 h 4314423"/>
              <a:gd name="connsiteX306" fmla="*/ 1700011 w 3142445"/>
              <a:gd name="connsiteY306" fmla="*/ 257578 h 4314423"/>
              <a:gd name="connsiteX307" fmla="*/ 1867437 w 3142445"/>
              <a:gd name="connsiteY307" fmla="*/ 206062 h 4314423"/>
              <a:gd name="connsiteX308" fmla="*/ 1854558 w 3142445"/>
              <a:gd name="connsiteY308" fmla="*/ 257578 h 4314423"/>
              <a:gd name="connsiteX309" fmla="*/ 1803042 w 3142445"/>
              <a:gd name="connsiteY309" fmla="*/ 347730 h 4314423"/>
              <a:gd name="connsiteX310" fmla="*/ 1790163 w 3142445"/>
              <a:gd name="connsiteY310" fmla="*/ 412124 h 4314423"/>
              <a:gd name="connsiteX311" fmla="*/ 1712890 w 3142445"/>
              <a:gd name="connsiteY311" fmla="*/ 540913 h 4314423"/>
              <a:gd name="connsiteX312" fmla="*/ 1648496 w 3142445"/>
              <a:gd name="connsiteY312" fmla="*/ 734096 h 4314423"/>
              <a:gd name="connsiteX313" fmla="*/ 1609859 w 3142445"/>
              <a:gd name="connsiteY313" fmla="*/ 772733 h 4314423"/>
              <a:gd name="connsiteX314" fmla="*/ 1558344 w 3142445"/>
              <a:gd name="connsiteY314" fmla="*/ 811369 h 4314423"/>
              <a:gd name="connsiteX315" fmla="*/ 1468192 w 3142445"/>
              <a:gd name="connsiteY315" fmla="*/ 837127 h 4314423"/>
              <a:gd name="connsiteX316" fmla="*/ 1210614 w 3142445"/>
              <a:gd name="connsiteY316" fmla="*/ 746975 h 4314423"/>
              <a:gd name="connsiteX317" fmla="*/ 1184856 w 3142445"/>
              <a:gd name="connsiteY317" fmla="*/ 695459 h 4314423"/>
              <a:gd name="connsiteX318" fmla="*/ 1159099 w 3142445"/>
              <a:gd name="connsiteY318" fmla="*/ 425003 h 4314423"/>
              <a:gd name="connsiteX319" fmla="*/ 1287887 w 3142445"/>
              <a:gd name="connsiteY319" fmla="*/ 321972 h 4314423"/>
              <a:gd name="connsiteX320" fmla="*/ 1584101 w 3142445"/>
              <a:gd name="connsiteY320" fmla="*/ 231820 h 4314423"/>
              <a:gd name="connsiteX321" fmla="*/ 1944710 w 3142445"/>
              <a:gd name="connsiteY321" fmla="*/ 218941 h 4314423"/>
              <a:gd name="connsiteX322" fmla="*/ 2743200 w 3142445"/>
              <a:gd name="connsiteY322" fmla="*/ 270457 h 4314423"/>
              <a:gd name="connsiteX323" fmla="*/ 2833352 w 3142445"/>
              <a:gd name="connsiteY323" fmla="*/ 360609 h 4314423"/>
              <a:gd name="connsiteX324" fmla="*/ 2859110 w 3142445"/>
              <a:gd name="connsiteY324" fmla="*/ 437882 h 4314423"/>
              <a:gd name="connsiteX325" fmla="*/ 2859110 w 3142445"/>
              <a:gd name="connsiteY325" fmla="*/ 772733 h 4314423"/>
              <a:gd name="connsiteX326" fmla="*/ 2820473 w 3142445"/>
              <a:gd name="connsiteY326" fmla="*/ 978795 h 4314423"/>
              <a:gd name="connsiteX327" fmla="*/ 2768958 w 3142445"/>
              <a:gd name="connsiteY327" fmla="*/ 1107583 h 4314423"/>
              <a:gd name="connsiteX328" fmla="*/ 2498501 w 3142445"/>
              <a:gd name="connsiteY328" fmla="*/ 1365161 h 4314423"/>
              <a:gd name="connsiteX329" fmla="*/ 2382592 w 3142445"/>
              <a:gd name="connsiteY329" fmla="*/ 1403797 h 4314423"/>
              <a:gd name="connsiteX330" fmla="*/ 2189408 w 3142445"/>
              <a:gd name="connsiteY330" fmla="*/ 1390919 h 4314423"/>
              <a:gd name="connsiteX331" fmla="*/ 2112135 w 3142445"/>
              <a:gd name="connsiteY331" fmla="*/ 1365161 h 4314423"/>
              <a:gd name="connsiteX332" fmla="*/ 1944710 w 3142445"/>
              <a:gd name="connsiteY332" fmla="*/ 1287888 h 4314423"/>
              <a:gd name="connsiteX333" fmla="*/ 1893194 w 3142445"/>
              <a:gd name="connsiteY333" fmla="*/ 1210614 h 4314423"/>
              <a:gd name="connsiteX334" fmla="*/ 1880316 w 3142445"/>
              <a:gd name="connsiteY334" fmla="*/ 1081826 h 4314423"/>
              <a:gd name="connsiteX335" fmla="*/ 1893194 w 3142445"/>
              <a:gd name="connsiteY335" fmla="*/ 1004552 h 4314423"/>
              <a:gd name="connsiteX336" fmla="*/ 1983346 w 3142445"/>
              <a:gd name="connsiteY336" fmla="*/ 914400 h 4314423"/>
              <a:gd name="connsiteX337" fmla="*/ 2112135 w 3142445"/>
              <a:gd name="connsiteY337" fmla="*/ 837127 h 4314423"/>
              <a:gd name="connsiteX338" fmla="*/ 2228045 w 3142445"/>
              <a:gd name="connsiteY338" fmla="*/ 759854 h 4314423"/>
              <a:gd name="connsiteX339" fmla="*/ 2240924 w 3142445"/>
              <a:gd name="connsiteY339" fmla="*/ 721217 h 4314423"/>
              <a:gd name="connsiteX340" fmla="*/ 2318197 w 3142445"/>
              <a:gd name="connsiteY340" fmla="*/ 592428 h 4314423"/>
              <a:gd name="connsiteX341" fmla="*/ 2240924 w 3142445"/>
              <a:gd name="connsiteY341" fmla="*/ 566671 h 4314423"/>
              <a:gd name="connsiteX342" fmla="*/ 2202287 w 3142445"/>
              <a:gd name="connsiteY342" fmla="*/ 553792 h 4314423"/>
              <a:gd name="connsiteX343" fmla="*/ 2099256 w 3142445"/>
              <a:gd name="connsiteY343" fmla="*/ 540913 h 4314423"/>
              <a:gd name="connsiteX344" fmla="*/ 2034862 w 3142445"/>
              <a:gd name="connsiteY344" fmla="*/ 553792 h 4314423"/>
              <a:gd name="connsiteX345" fmla="*/ 2086377 w 3142445"/>
              <a:gd name="connsiteY345" fmla="*/ 605307 h 4314423"/>
              <a:gd name="connsiteX346" fmla="*/ 2279561 w 3142445"/>
              <a:gd name="connsiteY346" fmla="*/ 721217 h 4314423"/>
              <a:gd name="connsiteX347" fmla="*/ 2472744 w 3142445"/>
              <a:gd name="connsiteY347" fmla="*/ 862885 h 4314423"/>
              <a:gd name="connsiteX348" fmla="*/ 2537138 w 3142445"/>
              <a:gd name="connsiteY348" fmla="*/ 965916 h 4314423"/>
              <a:gd name="connsiteX349" fmla="*/ 2562896 w 3142445"/>
              <a:gd name="connsiteY349" fmla="*/ 1017431 h 4314423"/>
              <a:gd name="connsiteX350" fmla="*/ 2627290 w 3142445"/>
              <a:gd name="connsiteY350" fmla="*/ 1120462 h 4314423"/>
              <a:gd name="connsiteX351" fmla="*/ 2704563 w 3142445"/>
              <a:gd name="connsiteY351" fmla="*/ 1326524 h 4314423"/>
              <a:gd name="connsiteX352" fmla="*/ 2743200 w 3142445"/>
              <a:gd name="connsiteY352" fmla="*/ 1416676 h 4314423"/>
              <a:gd name="connsiteX353" fmla="*/ 2781837 w 3142445"/>
              <a:gd name="connsiteY353" fmla="*/ 1481071 h 4314423"/>
              <a:gd name="connsiteX354" fmla="*/ 2820473 w 3142445"/>
              <a:gd name="connsiteY354" fmla="*/ 1648496 h 4314423"/>
              <a:gd name="connsiteX355" fmla="*/ 2859110 w 3142445"/>
              <a:gd name="connsiteY355" fmla="*/ 1777285 h 4314423"/>
              <a:gd name="connsiteX356" fmla="*/ 2884868 w 3142445"/>
              <a:gd name="connsiteY356" fmla="*/ 1996226 h 4314423"/>
              <a:gd name="connsiteX357" fmla="*/ 2871989 w 3142445"/>
              <a:gd name="connsiteY357" fmla="*/ 2253803 h 4314423"/>
              <a:gd name="connsiteX358" fmla="*/ 2820473 w 3142445"/>
              <a:gd name="connsiteY358" fmla="*/ 2356834 h 4314423"/>
              <a:gd name="connsiteX359" fmla="*/ 2743200 w 3142445"/>
              <a:gd name="connsiteY359" fmla="*/ 2369713 h 4314423"/>
              <a:gd name="connsiteX360" fmla="*/ 2691685 w 3142445"/>
              <a:gd name="connsiteY360" fmla="*/ 2382592 h 4314423"/>
              <a:gd name="connsiteX361" fmla="*/ 2446986 w 3142445"/>
              <a:gd name="connsiteY361" fmla="*/ 2318197 h 4314423"/>
              <a:gd name="connsiteX362" fmla="*/ 2395470 w 3142445"/>
              <a:gd name="connsiteY362" fmla="*/ 2240924 h 4314423"/>
              <a:gd name="connsiteX363" fmla="*/ 2408349 w 3142445"/>
              <a:gd name="connsiteY363" fmla="*/ 2125014 h 4314423"/>
              <a:gd name="connsiteX364" fmla="*/ 2472744 w 3142445"/>
              <a:gd name="connsiteY364" fmla="*/ 2060620 h 4314423"/>
              <a:gd name="connsiteX365" fmla="*/ 2627290 w 3142445"/>
              <a:gd name="connsiteY365" fmla="*/ 2021983 h 4314423"/>
              <a:gd name="connsiteX366" fmla="*/ 2820473 w 3142445"/>
              <a:gd name="connsiteY366" fmla="*/ 2060620 h 4314423"/>
              <a:gd name="connsiteX367" fmla="*/ 2884868 w 3142445"/>
              <a:gd name="connsiteY367" fmla="*/ 2137893 h 4314423"/>
              <a:gd name="connsiteX368" fmla="*/ 2897746 w 3142445"/>
              <a:gd name="connsiteY368" fmla="*/ 2202288 h 4314423"/>
              <a:gd name="connsiteX369" fmla="*/ 2949262 w 3142445"/>
              <a:gd name="connsiteY369" fmla="*/ 2472744 h 4314423"/>
              <a:gd name="connsiteX370" fmla="*/ 2897746 w 3142445"/>
              <a:gd name="connsiteY370" fmla="*/ 3026535 h 4314423"/>
              <a:gd name="connsiteX371" fmla="*/ 2833352 w 3142445"/>
              <a:gd name="connsiteY371" fmla="*/ 3155324 h 4314423"/>
              <a:gd name="connsiteX372" fmla="*/ 2794716 w 3142445"/>
              <a:gd name="connsiteY372" fmla="*/ 3219719 h 4314423"/>
              <a:gd name="connsiteX373" fmla="*/ 2472744 w 3142445"/>
              <a:gd name="connsiteY373" fmla="*/ 3425781 h 4314423"/>
              <a:gd name="connsiteX374" fmla="*/ 2318197 w 3142445"/>
              <a:gd name="connsiteY374" fmla="*/ 3451538 h 4314423"/>
              <a:gd name="connsiteX375" fmla="*/ 2215166 w 3142445"/>
              <a:gd name="connsiteY375" fmla="*/ 3438659 h 4314423"/>
              <a:gd name="connsiteX376" fmla="*/ 2266682 w 3142445"/>
              <a:gd name="connsiteY376" fmla="*/ 3412902 h 4314423"/>
              <a:gd name="connsiteX377" fmla="*/ 2524259 w 3142445"/>
              <a:gd name="connsiteY377" fmla="*/ 3464417 h 4314423"/>
              <a:gd name="connsiteX378" fmla="*/ 2704563 w 3142445"/>
              <a:gd name="connsiteY378" fmla="*/ 3593206 h 4314423"/>
              <a:gd name="connsiteX379" fmla="*/ 2743200 w 3142445"/>
              <a:gd name="connsiteY379" fmla="*/ 3683358 h 4314423"/>
              <a:gd name="connsiteX380" fmla="*/ 2730321 w 3142445"/>
              <a:gd name="connsiteY380" fmla="*/ 3902299 h 4314423"/>
              <a:gd name="connsiteX381" fmla="*/ 2627290 w 3142445"/>
              <a:gd name="connsiteY381" fmla="*/ 4095482 h 4314423"/>
              <a:gd name="connsiteX382" fmla="*/ 2588654 w 3142445"/>
              <a:gd name="connsiteY382" fmla="*/ 4146997 h 4314423"/>
              <a:gd name="connsiteX383" fmla="*/ 2421228 w 3142445"/>
              <a:gd name="connsiteY383" fmla="*/ 4262907 h 4314423"/>
              <a:gd name="connsiteX384" fmla="*/ 2266682 w 3142445"/>
              <a:gd name="connsiteY384" fmla="*/ 4314423 h 4314423"/>
              <a:gd name="connsiteX385" fmla="*/ 2176530 w 3142445"/>
              <a:gd name="connsiteY385" fmla="*/ 4301544 h 4314423"/>
              <a:gd name="connsiteX386" fmla="*/ 1957589 w 3142445"/>
              <a:gd name="connsiteY386" fmla="*/ 4198513 h 4314423"/>
              <a:gd name="connsiteX387" fmla="*/ 1918952 w 3142445"/>
              <a:gd name="connsiteY387" fmla="*/ 4146997 h 4314423"/>
              <a:gd name="connsiteX388" fmla="*/ 1867437 w 3142445"/>
              <a:gd name="connsiteY388" fmla="*/ 4095482 h 4314423"/>
              <a:gd name="connsiteX389" fmla="*/ 1790163 w 3142445"/>
              <a:gd name="connsiteY389" fmla="*/ 3940935 h 4314423"/>
              <a:gd name="connsiteX390" fmla="*/ 1790163 w 3142445"/>
              <a:gd name="connsiteY390" fmla="*/ 3812147 h 4314423"/>
              <a:gd name="connsiteX391" fmla="*/ 1828800 w 3142445"/>
              <a:gd name="connsiteY391" fmla="*/ 3799268 h 4314423"/>
              <a:gd name="connsiteX392" fmla="*/ 2073499 w 3142445"/>
              <a:gd name="connsiteY392" fmla="*/ 3825026 h 4314423"/>
              <a:gd name="connsiteX393" fmla="*/ 2086377 w 3142445"/>
              <a:gd name="connsiteY393" fmla="*/ 3876541 h 4314423"/>
              <a:gd name="connsiteX394" fmla="*/ 2034862 w 3142445"/>
              <a:gd name="connsiteY394" fmla="*/ 4018209 h 4314423"/>
              <a:gd name="connsiteX395" fmla="*/ 1854558 w 3142445"/>
              <a:gd name="connsiteY395" fmla="*/ 4159876 h 4314423"/>
              <a:gd name="connsiteX396" fmla="*/ 1803042 w 3142445"/>
              <a:gd name="connsiteY396" fmla="*/ 4185634 h 4314423"/>
              <a:gd name="connsiteX397" fmla="*/ 1674254 w 3142445"/>
              <a:gd name="connsiteY397" fmla="*/ 4224271 h 4314423"/>
              <a:gd name="connsiteX398" fmla="*/ 1429555 w 3142445"/>
              <a:gd name="connsiteY398" fmla="*/ 4185634 h 4314423"/>
              <a:gd name="connsiteX399" fmla="*/ 1223493 w 3142445"/>
              <a:gd name="connsiteY399" fmla="*/ 4095482 h 4314423"/>
              <a:gd name="connsiteX400" fmla="*/ 1081825 w 3142445"/>
              <a:gd name="connsiteY400" fmla="*/ 3979572 h 4314423"/>
              <a:gd name="connsiteX401" fmla="*/ 940158 w 3142445"/>
              <a:gd name="connsiteY401" fmla="*/ 3799268 h 4314423"/>
              <a:gd name="connsiteX402" fmla="*/ 927279 w 3142445"/>
              <a:gd name="connsiteY402" fmla="*/ 3567448 h 4314423"/>
              <a:gd name="connsiteX403" fmla="*/ 978794 w 3142445"/>
              <a:gd name="connsiteY403" fmla="*/ 3515933 h 4314423"/>
              <a:gd name="connsiteX404" fmla="*/ 1068946 w 3142445"/>
              <a:gd name="connsiteY404" fmla="*/ 3412902 h 4314423"/>
              <a:gd name="connsiteX405" fmla="*/ 1262130 w 3142445"/>
              <a:gd name="connsiteY405" fmla="*/ 3335628 h 4314423"/>
              <a:gd name="connsiteX406" fmla="*/ 1455313 w 3142445"/>
              <a:gd name="connsiteY406" fmla="*/ 3374265 h 4314423"/>
              <a:gd name="connsiteX407" fmla="*/ 1506828 w 3142445"/>
              <a:gd name="connsiteY407" fmla="*/ 3425781 h 4314423"/>
              <a:gd name="connsiteX408" fmla="*/ 1584101 w 3142445"/>
              <a:gd name="connsiteY408" fmla="*/ 3580327 h 4314423"/>
              <a:gd name="connsiteX409" fmla="*/ 1558344 w 3142445"/>
              <a:gd name="connsiteY409" fmla="*/ 3734874 h 4314423"/>
              <a:gd name="connsiteX410" fmla="*/ 1506828 w 3142445"/>
              <a:gd name="connsiteY410" fmla="*/ 3786389 h 4314423"/>
              <a:gd name="connsiteX411" fmla="*/ 1365161 w 3142445"/>
              <a:gd name="connsiteY411" fmla="*/ 3889420 h 4314423"/>
              <a:gd name="connsiteX412" fmla="*/ 1184856 w 3142445"/>
              <a:gd name="connsiteY412" fmla="*/ 3953814 h 4314423"/>
              <a:gd name="connsiteX413" fmla="*/ 1030310 w 3142445"/>
              <a:gd name="connsiteY413" fmla="*/ 3966693 h 4314423"/>
              <a:gd name="connsiteX414" fmla="*/ 914400 w 3142445"/>
              <a:gd name="connsiteY414" fmla="*/ 3979572 h 4314423"/>
              <a:gd name="connsiteX415" fmla="*/ 695459 w 3142445"/>
              <a:gd name="connsiteY415" fmla="*/ 3953814 h 4314423"/>
              <a:gd name="connsiteX416" fmla="*/ 605307 w 3142445"/>
              <a:gd name="connsiteY416" fmla="*/ 3940935 h 4314423"/>
              <a:gd name="connsiteX417" fmla="*/ 412124 w 3142445"/>
              <a:gd name="connsiteY417" fmla="*/ 3812147 h 4314423"/>
              <a:gd name="connsiteX418" fmla="*/ 321972 w 3142445"/>
              <a:gd name="connsiteY418" fmla="*/ 3747752 h 4314423"/>
              <a:gd name="connsiteX419" fmla="*/ 154546 w 3142445"/>
              <a:gd name="connsiteY419" fmla="*/ 3490175 h 4314423"/>
              <a:gd name="connsiteX420" fmla="*/ 128789 w 3142445"/>
              <a:gd name="connsiteY420" fmla="*/ 3078051 h 4314423"/>
              <a:gd name="connsiteX421" fmla="*/ 167425 w 3142445"/>
              <a:gd name="connsiteY421" fmla="*/ 3039414 h 4314423"/>
              <a:gd name="connsiteX422" fmla="*/ 321972 w 3142445"/>
              <a:gd name="connsiteY422" fmla="*/ 2949262 h 4314423"/>
              <a:gd name="connsiteX423" fmla="*/ 373487 w 3142445"/>
              <a:gd name="connsiteY423" fmla="*/ 2923505 h 4314423"/>
              <a:gd name="connsiteX424" fmla="*/ 463639 w 3142445"/>
              <a:gd name="connsiteY424" fmla="*/ 2910626 h 4314423"/>
              <a:gd name="connsiteX425" fmla="*/ 592428 w 3142445"/>
              <a:gd name="connsiteY425" fmla="*/ 2975020 h 4314423"/>
              <a:gd name="connsiteX426" fmla="*/ 618186 w 3142445"/>
              <a:gd name="connsiteY426" fmla="*/ 3013657 h 4314423"/>
              <a:gd name="connsiteX427" fmla="*/ 656823 w 3142445"/>
              <a:gd name="connsiteY427" fmla="*/ 3078051 h 4314423"/>
              <a:gd name="connsiteX428" fmla="*/ 643944 w 3142445"/>
              <a:gd name="connsiteY428" fmla="*/ 3322750 h 4314423"/>
              <a:gd name="connsiteX429" fmla="*/ 618186 w 3142445"/>
              <a:gd name="connsiteY429" fmla="*/ 3361386 h 4314423"/>
              <a:gd name="connsiteX430" fmla="*/ 566670 w 3142445"/>
              <a:gd name="connsiteY430" fmla="*/ 3335628 h 4314423"/>
              <a:gd name="connsiteX431" fmla="*/ 386366 w 3142445"/>
              <a:gd name="connsiteY431" fmla="*/ 3026535 h 4314423"/>
              <a:gd name="connsiteX432" fmla="*/ 218941 w 3142445"/>
              <a:gd name="connsiteY432" fmla="*/ 2717443 h 4314423"/>
              <a:gd name="connsiteX433" fmla="*/ 180304 w 3142445"/>
              <a:gd name="connsiteY433" fmla="*/ 2472744 h 4314423"/>
              <a:gd name="connsiteX434" fmla="*/ 244699 w 3142445"/>
              <a:gd name="connsiteY434" fmla="*/ 2086378 h 4314423"/>
              <a:gd name="connsiteX435" fmla="*/ 309093 w 3142445"/>
              <a:gd name="connsiteY435" fmla="*/ 2021983 h 4314423"/>
              <a:gd name="connsiteX436" fmla="*/ 437882 w 3142445"/>
              <a:gd name="connsiteY436" fmla="*/ 1918952 h 4314423"/>
              <a:gd name="connsiteX437" fmla="*/ 515155 w 3142445"/>
              <a:gd name="connsiteY437" fmla="*/ 1906074 h 4314423"/>
              <a:gd name="connsiteX438" fmla="*/ 553792 w 3142445"/>
              <a:gd name="connsiteY438" fmla="*/ 1957589 h 4314423"/>
              <a:gd name="connsiteX439" fmla="*/ 631065 w 3142445"/>
              <a:gd name="connsiteY439" fmla="*/ 2137893 h 4314423"/>
              <a:gd name="connsiteX440" fmla="*/ 656823 w 3142445"/>
              <a:gd name="connsiteY440" fmla="*/ 2292440 h 4314423"/>
              <a:gd name="connsiteX441" fmla="*/ 463639 w 3142445"/>
              <a:gd name="connsiteY441" fmla="*/ 2717443 h 4314423"/>
              <a:gd name="connsiteX442" fmla="*/ 360608 w 3142445"/>
              <a:gd name="connsiteY442" fmla="*/ 2768958 h 4314423"/>
              <a:gd name="connsiteX443" fmla="*/ 167425 w 3142445"/>
              <a:gd name="connsiteY443" fmla="*/ 2691685 h 4314423"/>
              <a:gd name="connsiteX444" fmla="*/ 51516 w 3142445"/>
              <a:gd name="connsiteY444" fmla="*/ 2408350 h 4314423"/>
              <a:gd name="connsiteX445" fmla="*/ 38637 w 3142445"/>
              <a:gd name="connsiteY445" fmla="*/ 2305319 h 4314423"/>
              <a:gd name="connsiteX446" fmla="*/ 38637 w 3142445"/>
              <a:gd name="connsiteY446" fmla="*/ 1880316 h 4314423"/>
              <a:gd name="connsiteX447" fmla="*/ 360608 w 3142445"/>
              <a:gd name="connsiteY447" fmla="*/ 1532586 h 4314423"/>
              <a:gd name="connsiteX448" fmla="*/ 463639 w 3142445"/>
              <a:gd name="connsiteY448" fmla="*/ 1468192 h 4314423"/>
              <a:gd name="connsiteX449" fmla="*/ 734096 w 3142445"/>
              <a:gd name="connsiteY449" fmla="*/ 1378040 h 4314423"/>
              <a:gd name="connsiteX450" fmla="*/ 1120462 w 3142445"/>
              <a:gd name="connsiteY450" fmla="*/ 1429555 h 4314423"/>
              <a:gd name="connsiteX451" fmla="*/ 1159099 w 3142445"/>
              <a:gd name="connsiteY451" fmla="*/ 1481071 h 4314423"/>
              <a:gd name="connsiteX452" fmla="*/ 1210614 w 3142445"/>
              <a:gd name="connsiteY452" fmla="*/ 1609859 h 4314423"/>
              <a:gd name="connsiteX453" fmla="*/ 1184856 w 3142445"/>
              <a:gd name="connsiteY453" fmla="*/ 1931831 h 4314423"/>
              <a:gd name="connsiteX454" fmla="*/ 1056068 w 3142445"/>
              <a:gd name="connsiteY454" fmla="*/ 2099257 h 4314423"/>
              <a:gd name="connsiteX455" fmla="*/ 978794 w 3142445"/>
              <a:gd name="connsiteY455" fmla="*/ 2163651 h 4314423"/>
              <a:gd name="connsiteX456" fmla="*/ 888642 w 3142445"/>
              <a:gd name="connsiteY456" fmla="*/ 2189409 h 4314423"/>
              <a:gd name="connsiteX457" fmla="*/ 643944 w 3142445"/>
              <a:gd name="connsiteY457" fmla="*/ 2086378 h 4314423"/>
              <a:gd name="connsiteX458" fmla="*/ 566670 w 3142445"/>
              <a:gd name="connsiteY458" fmla="*/ 1893195 h 4314423"/>
              <a:gd name="connsiteX459" fmla="*/ 566670 w 3142445"/>
              <a:gd name="connsiteY459" fmla="*/ 1481071 h 4314423"/>
              <a:gd name="connsiteX460" fmla="*/ 618186 w 3142445"/>
              <a:gd name="connsiteY460" fmla="*/ 1300766 h 4314423"/>
              <a:gd name="connsiteX461" fmla="*/ 1249251 w 3142445"/>
              <a:gd name="connsiteY461" fmla="*/ 682581 h 4314423"/>
              <a:gd name="connsiteX462" fmla="*/ 1803042 w 3142445"/>
              <a:gd name="connsiteY462" fmla="*/ 437882 h 4314423"/>
              <a:gd name="connsiteX463" fmla="*/ 2009104 w 3142445"/>
              <a:gd name="connsiteY463" fmla="*/ 386366 h 4314423"/>
              <a:gd name="connsiteX464" fmla="*/ 2240924 w 3142445"/>
              <a:gd name="connsiteY464" fmla="*/ 425003 h 4314423"/>
              <a:gd name="connsiteX465" fmla="*/ 2369713 w 3142445"/>
              <a:gd name="connsiteY465" fmla="*/ 540913 h 4314423"/>
              <a:gd name="connsiteX466" fmla="*/ 2421228 w 3142445"/>
              <a:gd name="connsiteY466" fmla="*/ 708338 h 4314423"/>
              <a:gd name="connsiteX467" fmla="*/ 2318197 w 3142445"/>
              <a:gd name="connsiteY467" fmla="*/ 1184857 h 4314423"/>
              <a:gd name="connsiteX468" fmla="*/ 2112135 w 3142445"/>
              <a:gd name="connsiteY468" fmla="*/ 1455313 h 4314423"/>
              <a:gd name="connsiteX469" fmla="*/ 1944710 w 3142445"/>
              <a:gd name="connsiteY469" fmla="*/ 1584102 h 4314423"/>
              <a:gd name="connsiteX470" fmla="*/ 1455313 w 3142445"/>
              <a:gd name="connsiteY470" fmla="*/ 1815921 h 4314423"/>
              <a:gd name="connsiteX471" fmla="*/ 1313645 w 3142445"/>
              <a:gd name="connsiteY471" fmla="*/ 1828800 h 4314423"/>
              <a:gd name="connsiteX472" fmla="*/ 927279 w 3142445"/>
              <a:gd name="connsiteY472" fmla="*/ 1751527 h 4314423"/>
              <a:gd name="connsiteX473" fmla="*/ 785611 w 3142445"/>
              <a:gd name="connsiteY473" fmla="*/ 1622738 h 4314423"/>
              <a:gd name="connsiteX474" fmla="*/ 759854 w 3142445"/>
              <a:gd name="connsiteY474" fmla="*/ 1571223 h 4314423"/>
              <a:gd name="connsiteX475" fmla="*/ 708338 w 3142445"/>
              <a:gd name="connsiteY475" fmla="*/ 1390919 h 4314423"/>
              <a:gd name="connsiteX476" fmla="*/ 759854 w 3142445"/>
              <a:gd name="connsiteY476" fmla="*/ 1262130 h 4314423"/>
              <a:gd name="connsiteX477" fmla="*/ 824248 w 3142445"/>
              <a:gd name="connsiteY477" fmla="*/ 1197735 h 4314423"/>
              <a:gd name="connsiteX478" fmla="*/ 1043189 w 3142445"/>
              <a:gd name="connsiteY478" fmla="*/ 1081826 h 4314423"/>
              <a:gd name="connsiteX479" fmla="*/ 1378039 w 3142445"/>
              <a:gd name="connsiteY479" fmla="*/ 1017431 h 4314423"/>
              <a:gd name="connsiteX480" fmla="*/ 1455313 w 3142445"/>
              <a:gd name="connsiteY480" fmla="*/ 1030310 h 4314423"/>
              <a:gd name="connsiteX481" fmla="*/ 1545465 w 3142445"/>
              <a:gd name="connsiteY481" fmla="*/ 1146220 h 431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</a:cxnLst>
            <a:rect l="l" t="t" r="r" b="b"/>
            <a:pathLst>
              <a:path w="3142445" h="4314423">
                <a:moveTo>
                  <a:pt x="3090930" y="334851"/>
                </a:moveTo>
                <a:cubicBezTo>
                  <a:pt x="3071923" y="306340"/>
                  <a:pt x="3056286" y="277412"/>
                  <a:pt x="3026535" y="257578"/>
                </a:cubicBezTo>
                <a:cubicBezTo>
                  <a:pt x="3015240" y="250048"/>
                  <a:pt x="3000258" y="250317"/>
                  <a:pt x="2987899" y="244699"/>
                </a:cubicBezTo>
                <a:cubicBezTo>
                  <a:pt x="2952943" y="228810"/>
                  <a:pt x="2919212" y="210355"/>
                  <a:pt x="2884868" y="193183"/>
                </a:cubicBezTo>
                <a:lnTo>
                  <a:pt x="2884868" y="193183"/>
                </a:lnTo>
                <a:cubicBezTo>
                  <a:pt x="2867696" y="180304"/>
                  <a:pt x="2852893" y="163429"/>
                  <a:pt x="2833352" y="154547"/>
                </a:cubicBezTo>
                <a:cubicBezTo>
                  <a:pt x="2809764" y="143825"/>
                  <a:pt x="2659567" y="108321"/>
                  <a:pt x="2640169" y="103031"/>
                </a:cubicBezTo>
                <a:cubicBezTo>
                  <a:pt x="2515109" y="68924"/>
                  <a:pt x="2752488" y="119609"/>
                  <a:pt x="2498501" y="64395"/>
                </a:cubicBezTo>
                <a:cubicBezTo>
                  <a:pt x="2314125" y="24313"/>
                  <a:pt x="2347952" y="31087"/>
                  <a:pt x="2202287" y="12879"/>
                </a:cubicBezTo>
                <a:cubicBezTo>
                  <a:pt x="1709126" y="116704"/>
                  <a:pt x="2206551" y="27441"/>
                  <a:pt x="1442434" y="77274"/>
                </a:cubicBezTo>
                <a:cubicBezTo>
                  <a:pt x="1415341" y="79041"/>
                  <a:pt x="1391665" y="97141"/>
                  <a:pt x="1365161" y="103031"/>
                </a:cubicBezTo>
                <a:cubicBezTo>
                  <a:pt x="1314178" y="114360"/>
                  <a:pt x="1262130" y="120203"/>
                  <a:pt x="1210614" y="128789"/>
                </a:cubicBezTo>
                <a:cubicBezTo>
                  <a:pt x="1156205" y="150553"/>
                  <a:pt x="1126817" y="163771"/>
                  <a:pt x="1068946" y="180305"/>
                </a:cubicBezTo>
                <a:cubicBezTo>
                  <a:pt x="1034908" y="190030"/>
                  <a:pt x="1000259" y="197476"/>
                  <a:pt x="965916" y="206062"/>
                </a:cubicBezTo>
                <a:cubicBezTo>
                  <a:pt x="880551" y="248745"/>
                  <a:pt x="903408" y="239777"/>
                  <a:pt x="772732" y="283335"/>
                </a:cubicBezTo>
                <a:cubicBezTo>
                  <a:pt x="743083" y="293218"/>
                  <a:pt x="712229" y="299210"/>
                  <a:pt x="682580" y="309093"/>
                </a:cubicBezTo>
                <a:cubicBezTo>
                  <a:pt x="660648" y="316404"/>
                  <a:pt x="639957" y="327075"/>
                  <a:pt x="618186" y="334851"/>
                </a:cubicBezTo>
                <a:cubicBezTo>
                  <a:pt x="579832" y="348549"/>
                  <a:pt x="539811" y="357684"/>
                  <a:pt x="502276" y="373488"/>
                </a:cubicBezTo>
                <a:cubicBezTo>
                  <a:pt x="458040" y="392113"/>
                  <a:pt x="415906" y="415425"/>
                  <a:pt x="373487" y="437882"/>
                </a:cubicBezTo>
                <a:cubicBezTo>
                  <a:pt x="342898" y="454076"/>
                  <a:pt x="315283" y="476085"/>
                  <a:pt x="283335" y="489397"/>
                </a:cubicBezTo>
                <a:cubicBezTo>
                  <a:pt x="263129" y="497816"/>
                  <a:pt x="240406" y="497983"/>
                  <a:pt x="218941" y="502276"/>
                </a:cubicBezTo>
                <a:cubicBezTo>
                  <a:pt x="201769" y="519448"/>
                  <a:pt x="185863" y="537988"/>
                  <a:pt x="167425" y="553792"/>
                </a:cubicBezTo>
                <a:cubicBezTo>
                  <a:pt x="155673" y="563865"/>
                  <a:pt x="137665" y="566870"/>
                  <a:pt x="128789" y="579550"/>
                </a:cubicBezTo>
                <a:cubicBezTo>
                  <a:pt x="106770" y="611006"/>
                  <a:pt x="94445" y="648237"/>
                  <a:pt x="77273" y="682581"/>
                </a:cubicBezTo>
                <a:lnTo>
                  <a:pt x="51516" y="734096"/>
                </a:lnTo>
                <a:cubicBezTo>
                  <a:pt x="32856" y="846052"/>
                  <a:pt x="22987" y="846910"/>
                  <a:pt x="77273" y="991674"/>
                </a:cubicBezTo>
                <a:cubicBezTo>
                  <a:pt x="82708" y="1006167"/>
                  <a:pt x="103315" y="1008434"/>
                  <a:pt x="115910" y="1017431"/>
                </a:cubicBezTo>
                <a:cubicBezTo>
                  <a:pt x="133377" y="1029907"/>
                  <a:pt x="146655" y="1050650"/>
                  <a:pt x="167425" y="1056068"/>
                </a:cubicBezTo>
                <a:cubicBezTo>
                  <a:pt x="392207" y="1114707"/>
                  <a:pt x="669917" y="1101672"/>
                  <a:pt x="888642" y="1107583"/>
                </a:cubicBezTo>
                <a:cubicBezTo>
                  <a:pt x="1253543" y="1098997"/>
                  <a:pt x="1618838" y="1100811"/>
                  <a:pt x="1983346" y="1081826"/>
                </a:cubicBezTo>
                <a:cubicBezTo>
                  <a:pt x="2032227" y="1079280"/>
                  <a:pt x="2076770" y="1051459"/>
                  <a:pt x="2125014" y="1043189"/>
                </a:cubicBezTo>
                <a:cubicBezTo>
                  <a:pt x="2227354" y="1025645"/>
                  <a:pt x="2331076" y="1017431"/>
                  <a:pt x="2434107" y="1004552"/>
                </a:cubicBezTo>
                <a:cubicBezTo>
                  <a:pt x="2517038" y="981516"/>
                  <a:pt x="2820768" y="901374"/>
                  <a:pt x="2897746" y="862885"/>
                </a:cubicBezTo>
                <a:cubicBezTo>
                  <a:pt x="2914918" y="854299"/>
                  <a:pt x="2931615" y="844690"/>
                  <a:pt x="2949262" y="837127"/>
                </a:cubicBezTo>
                <a:cubicBezTo>
                  <a:pt x="2961740" y="831779"/>
                  <a:pt x="2975188" y="829015"/>
                  <a:pt x="2987899" y="824248"/>
                </a:cubicBezTo>
                <a:cubicBezTo>
                  <a:pt x="3009545" y="816131"/>
                  <a:pt x="3030828" y="807076"/>
                  <a:pt x="3052293" y="798490"/>
                </a:cubicBezTo>
                <a:cubicBezTo>
                  <a:pt x="3060879" y="785611"/>
                  <a:pt x="3080596" y="775122"/>
                  <a:pt x="3078051" y="759854"/>
                </a:cubicBezTo>
                <a:cubicBezTo>
                  <a:pt x="3075057" y="741888"/>
                  <a:pt x="3055336" y="730062"/>
                  <a:pt x="3039414" y="721217"/>
                </a:cubicBezTo>
                <a:cubicBezTo>
                  <a:pt x="3015680" y="708031"/>
                  <a:pt x="2986858" y="706694"/>
                  <a:pt x="2962141" y="695459"/>
                </a:cubicBezTo>
                <a:cubicBezTo>
                  <a:pt x="2794860" y="619423"/>
                  <a:pt x="2970977" y="681234"/>
                  <a:pt x="2859110" y="643944"/>
                </a:cubicBezTo>
                <a:cubicBezTo>
                  <a:pt x="2631583" y="648237"/>
                  <a:pt x="2403822" y="645645"/>
                  <a:pt x="2176530" y="656823"/>
                </a:cubicBezTo>
                <a:cubicBezTo>
                  <a:pt x="2141172" y="658562"/>
                  <a:pt x="2108212" y="675638"/>
                  <a:pt x="2073499" y="682581"/>
                </a:cubicBezTo>
                <a:cubicBezTo>
                  <a:pt x="2043732" y="688534"/>
                  <a:pt x="2013397" y="691166"/>
                  <a:pt x="1983346" y="695459"/>
                </a:cubicBezTo>
                <a:cubicBezTo>
                  <a:pt x="1957588" y="704045"/>
                  <a:pt x="1932246" y="713997"/>
                  <a:pt x="1906073" y="721217"/>
                </a:cubicBezTo>
                <a:cubicBezTo>
                  <a:pt x="1807705" y="748353"/>
                  <a:pt x="1706665" y="766221"/>
                  <a:pt x="1609859" y="798490"/>
                </a:cubicBezTo>
                <a:lnTo>
                  <a:pt x="1378039" y="875764"/>
                </a:lnTo>
                <a:cubicBezTo>
                  <a:pt x="1375974" y="876416"/>
                  <a:pt x="1071689" y="964819"/>
                  <a:pt x="1004552" y="991674"/>
                </a:cubicBezTo>
                <a:cubicBezTo>
                  <a:pt x="934941" y="1019518"/>
                  <a:pt x="868308" y="1054506"/>
                  <a:pt x="798490" y="1081826"/>
                </a:cubicBezTo>
                <a:cubicBezTo>
                  <a:pt x="769386" y="1093215"/>
                  <a:pt x="737466" y="1096255"/>
                  <a:pt x="708338" y="1107583"/>
                </a:cubicBezTo>
                <a:cubicBezTo>
                  <a:pt x="659993" y="1126384"/>
                  <a:pt x="613893" y="1150513"/>
                  <a:pt x="566670" y="1171978"/>
                </a:cubicBezTo>
                <a:cubicBezTo>
                  <a:pt x="503483" y="1235165"/>
                  <a:pt x="478078" y="1270260"/>
                  <a:pt x="373487" y="1300766"/>
                </a:cubicBezTo>
                <a:cubicBezTo>
                  <a:pt x="319753" y="1316438"/>
                  <a:pt x="261870" y="1309352"/>
                  <a:pt x="206062" y="1313645"/>
                </a:cubicBezTo>
                <a:cubicBezTo>
                  <a:pt x="201769" y="1330817"/>
                  <a:pt x="198046" y="1348142"/>
                  <a:pt x="193183" y="1365161"/>
                </a:cubicBezTo>
                <a:cubicBezTo>
                  <a:pt x="189454" y="1378214"/>
                  <a:pt x="180304" y="1390222"/>
                  <a:pt x="180304" y="1403797"/>
                </a:cubicBezTo>
                <a:cubicBezTo>
                  <a:pt x="180304" y="1461905"/>
                  <a:pt x="192781" y="1473223"/>
                  <a:pt x="206062" y="1519707"/>
                </a:cubicBezTo>
                <a:cubicBezTo>
                  <a:pt x="210925" y="1536726"/>
                  <a:pt x="207034" y="1558126"/>
                  <a:pt x="218941" y="1571223"/>
                </a:cubicBezTo>
                <a:cubicBezTo>
                  <a:pt x="263121" y="1619821"/>
                  <a:pt x="417368" y="1719893"/>
                  <a:pt x="476518" y="1738648"/>
                </a:cubicBezTo>
                <a:cubicBezTo>
                  <a:pt x="602581" y="1778619"/>
                  <a:pt x="733978" y="1799259"/>
                  <a:pt x="862885" y="1828800"/>
                </a:cubicBezTo>
                <a:cubicBezTo>
                  <a:pt x="1263054" y="1920506"/>
                  <a:pt x="957321" y="1856208"/>
                  <a:pt x="1197735" y="1893195"/>
                </a:cubicBezTo>
                <a:cubicBezTo>
                  <a:pt x="1372975" y="1920155"/>
                  <a:pt x="1117461" y="1907800"/>
                  <a:pt x="1493949" y="1931831"/>
                </a:cubicBezTo>
                <a:cubicBezTo>
                  <a:pt x="1618266" y="1939766"/>
                  <a:pt x="1742941" y="1940417"/>
                  <a:pt x="1867437" y="1944710"/>
                </a:cubicBezTo>
                <a:cubicBezTo>
                  <a:pt x="1961882" y="1940417"/>
                  <a:pt x="2056508" y="1939082"/>
                  <a:pt x="2150772" y="1931831"/>
                </a:cubicBezTo>
                <a:cubicBezTo>
                  <a:pt x="2168420" y="1930473"/>
                  <a:pt x="2184931" y="1922423"/>
                  <a:pt x="2202287" y="1918952"/>
                </a:cubicBezTo>
                <a:cubicBezTo>
                  <a:pt x="2470486" y="1865314"/>
                  <a:pt x="2136649" y="1938063"/>
                  <a:pt x="2331076" y="1893195"/>
                </a:cubicBezTo>
                <a:cubicBezTo>
                  <a:pt x="2369642" y="1884295"/>
                  <a:pt x="2408589" y="1877036"/>
                  <a:pt x="2446986" y="1867437"/>
                </a:cubicBezTo>
                <a:cubicBezTo>
                  <a:pt x="2460156" y="1864144"/>
                  <a:pt x="2472912" y="1859325"/>
                  <a:pt x="2485623" y="1854558"/>
                </a:cubicBezTo>
                <a:cubicBezTo>
                  <a:pt x="2507269" y="1846441"/>
                  <a:pt x="2529339" y="1839139"/>
                  <a:pt x="2550017" y="1828800"/>
                </a:cubicBezTo>
                <a:cubicBezTo>
                  <a:pt x="2589815" y="1808901"/>
                  <a:pt x="2647760" y="1769694"/>
                  <a:pt x="2678806" y="1738648"/>
                </a:cubicBezTo>
                <a:cubicBezTo>
                  <a:pt x="2689751" y="1727703"/>
                  <a:pt x="2695977" y="1712891"/>
                  <a:pt x="2704563" y="1700012"/>
                </a:cubicBezTo>
                <a:cubicBezTo>
                  <a:pt x="2702058" y="1674962"/>
                  <a:pt x="2711343" y="1564377"/>
                  <a:pt x="2665927" y="1532586"/>
                </a:cubicBezTo>
                <a:cubicBezTo>
                  <a:pt x="2634471" y="1510567"/>
                  <a:pt x="2562896" y="1481071"/>
                  <a:pt x="2562896" y="1481071"/>
                </a:cubicBezTo>
                <a:cubicBezTo>
                  <a:pt x="2472744" y="1485364"/>
                  <a:pt x="2381644" y="1480226"/>
                  <a:pt x="2292439" y="1493950"/>
                </a:cubicBezTo>
                <a:cubicBezTo>
                  <a:pt x="2224120" y="1504461"/>
                  <a:pt x="1942969" y="1593964"/>
                  <a:pt x="1867437" y="1622738"/>
                </a:cubicBezTo>
                <a:cubicBezTo>
                  <a:pt x="1840525" y="1632990"/>
                  <a:pt x="1817042" y="1651037"/>
                  <a:pt x="1790163" y="1661375"/>
                </a:cubicBezTo>
                <a:cubicBezTo>
                  <a:pt x="1649468" y="1715489"/>
                  <a:pt x="1507122" y="1765221"/>
                  <a:pt x="1365161" y="1815921"/>
                </a:cubicBezTo>
                <a:cubicBezTo>
                  <a:pt x="1326807" y="1829619"/>
                  <a:pt x="1288024" y="1842095"/>
                  <a:pt x="1249251" y="1854558"/>
                </a:cubicBezTo>
                <a:cubicBezTo>
                  <a:pt x="1167818" y="1880733"/>
                  <a:pt x="1082422" y="1896435"/>
                  <a:pt x="1004552" y="1931831"/>
                </a:cubicBezTo>
                <a:cubicBezTo>
                  <a:pt x="957330" y="1953296"/>
                  <a:pt x="910721" y="1976166"/>
                  <a:pt x="862885" y="1996226"/>
                </a:cubicBezTo>
                <a:cubicBezTo>
                  <a:pt x="777607" y="2031988"/>
                  <a:pt x="689810" y="2061700"/>
                  <a:pt x="605307" y="2099257"/>
                </a:cubicBezTo>
                <a:cubicBezTo>
                  <a:pt x="573679" y="2113314"/>
                  <a:pt x="544688" y="2132724"/>
                  <a:pt x="515155" y="2150772"/>
                </a:cubicBezTo>
                <a:cubicBezTo>
                  <a:pt x="384426" y="2230662"/>
                  <a:pt x="407126" y="2215694"/>
                  <a:pt x="321972" y="2279561"/>
                </a:cubicBezTo>
                <a:cubicBezTo>
                  <a:pt x="251077" y="2397717"/>
                  <a:pt x="328154" y="2307550"/>
                  <a:pt x="180304" y="2356834"/>
                </a:cubicBezTo>
                <a:cubicBezTo>
                  <a:pt x="126255" y="2374851"/>
                  <a:pt x="133594" y="2399178"/>
                  <a:pt x="103031" y="2434107"/>
                </a:cubicBezTo>
                <a:cubicBezTo>
                  <a:pt x="83042" y="2456952"/>
                  <a:pt x="60102" y="2477037"/>
                  <a:pt x="38637" y="2498502"/>
                </a:cubicBezTo>
                <a:cubicBezTo>
                  <a:pt x="7282" y="2592567"/>
                  <a:pt x="19464" y="2549435"/>
                  <a:pt x="0" y="2627290"/>
                </a:cubicBezTo>
                <a:cubicBezTo>
                  <a:pt x="4293" y="2661634"/>
                  <a:pt x="3772" y="2696930"/>
                  <a:pt x="12879" y="2730321"/>
                </a:cubicBezTo>
                <a:cubicBezTo>
                  <a:pt x="23491" y="2769230"/>
                  <a:pt x="99842" y="2818891"/>
                  <a:pt x="115910" y="2833352"/>
                </a:cubicBezTo>
                <a:cubicBezTo>
                  <a:pt x="133961" y="2849598"/>
                  <a:pt x="149524" y="2868458"/>
                  <a:pt x="167425" y="2884868"/>
                </a:cubicBezTo>
                <a:cubicBezTo>
                  <a:pt x="201065" y="2915705"/>
                  <a:pt x="234285" y="2947196"/>
                  <a:pt x="270456" y="2975020"/>
                </a:cubicBezTo>
                <a:cubicBezTo>
                  <a:pt x="322899" y="3015360"/>
                  <a:pt x="406917" y="3045153"/>
                  <a:pt x="463639" y="3065172"/>
                </a:cubicBezTo>
                <a:cubicBezTo>
                  <a:pt x="493111" y="3075574"/>
                  <a:pt x="523145" y="3084801"/>
                  <a:pt x="553792" y="3090930"/>
                </a:cubicBezTo>
                <a:cubicBezTo>
                  <a:pt x="587731" y="3097718"/>
                  <a:pt x="622751" y="3097725"/>
                  <a:pt x="656823" y="3103809"/>
                </a:cubicBezTo>
                <a:cubicBezTo>
                  <a:pt x="743019" y="3119201"/>
                  <a:pt x="827629" y="3143598"/>
                  <a:pt x="914400" y="3155324"/>
                </a:cubicBezTo>
                <a:cubicBezTo>
                  <a:pt x="986848" y="3165114"/>
                  <a:pt x="1060339" y="3164292"/>
                  <a:pt x="1133341" y="3168203"/>
                </a:cubicBezTo>
                <a:lnTo>
                  <a:pt x="1635617" y="3193961"/>
                </a:lnTo>
                <a:lnTo>
                  <a:pt x="2446986" y="3116688"/>
                </a:lnTo>
                <a:cubicBezTo>
                  <a:pt x="2519814" y="3110316"/>
                  <a:pt x="2594389" y="3118870"/>
                  <a:pt x="2665927" y="3103809"/>
                </a:cubicBezTo>
                <a:cubicBezTo>
                  <a:pt x="2681074" y="3100620"/>
                  <a:pt x="2681776" y="3077063"/>
                  <a:pt x="2691685" y="3065172"/>
                </a:cubicBezTo>
                <a:cubicBezTo>
                  <a:pt x="2703345" y="3051180"/>
                  <a:pt x="2717442" y="3039414"/>
                  <a:pt x="2730321" y="3026535"/>
                </a:cubicBezTo>
                <a:cubicBezTo>
                  <a:pt x="2734614" y="3013656"/>
                  <a:pt x="2743200" y="3001474"/>
                  <a:pt x="2743200" y="2987899"/>
                </a:cubicBezTo>
                <a:cubicBezTo>
                  <a:pt x="2743200" y="2966009"/>
                  <a:pt x="2738007" y="2944001"/>
                  <a:pt x="2730321" y="2923505"/>
                </a:cubicBezTo>
                <a:cubicBezTo>
                  <a:pt x="2724886" y="2909012"/>
                  <a:pt x="2714472" y="2896759"/>
                  <a:pt x="2704563" y="2884868"/>
                </a:cubicBezTo>
                <a:cubicBezTo>
                  <a:pt x="2669512" y="2842806"/>
                  <a:pt x="2637783" y="2824949"/>
                  <a:pt x="2588654" y="2794716"/>
                </a:cubicBezTo>
                <a:cubicBezTo>
                  <a:pt x="2513611" y="2748536"/>
                  <a:pt x="2507138" y="2744829"/>
                  <a:pt x="2434107" y="2717443"/>
                </a:cubicBezTo>
                <a:cubicBezTo>
                  <a:pt x="2421396" y="2712676"/>
                  <a:pt x="2408827" y="2706993"/>
                  <a:pt x="2395470" y="2704564"/>
                </a:cubicBezTo>
                <a:cubicBezTo>
                  <a:pt x="2361417" y="2698373"/>
                  <a:pt x="2326647" y="2696948"/>
                  <a:pt x="2292439" y="2691685"/>
                </a:cubicBezTo>
                <a:cubicBezTo>
                  <a:pt x="2270804" y="2688356"/>
                  <a:pt x="2249680" y="2682135"/>
                  <a:pt x="2228045" y="2678806"/>
                </a:cubicBezTo>
                <a:cubicBezTo>
                  <a:pt x="2193837" y="2673543"/>
                  <a:pt x="2159358" y="2670220"/>
                  <a:pt x="2125014" y="2665927"/>
                </a:cubicBezTo>
                <a:cubicBezTo>
                  <a:pt x="1961882" y="2674513"/>
                  <a:pt x="1797390" y="2668980"/>
                  <a:pt x="1635617" y="2691685"/>
                </a:cubicBezTo>
                <a:cubicBezTo>
                  <a:pt x="1550911" y="2703574"/>
                  <a:pt x="1472065" y="2741909"/>
                  <a:pt x="1390918" y="2768958"/>
                </a:cubicBezTo>
                <a:cubicBezTo>
                  <a:pt x="1330374" y="2789139"/>
                  <a:pt x="1270591" y="2811542"/>
                  <a:pt x="1210614" y="2833352"/>
                </a:cubicBezTo>
                <a:cubicBezTo>
                  <a:pt x="1176143" y="2845887"/>
                  <a:pt x="1140390" y="2855586"/>
                  <a:pt x="1107583" y="2871989"/>
                </a:cubicBezTo>
                <a:cubicBezTo>
                  <a:pt x="1030310" y="2910626"/>
                  <a:pt x="951831" y="2946940"/>
                  <a:pt x="875763" y="2987899"/>
                </a:cubicBezTo>
                <a:cubicBezTo>
                  <a:pt x="840104" y="3007100"/>
                  <a:pt x="805688" y="3028753"/>
                  <a:pt x="772732" y="3052293"/>
                </a:cubicBezTo>
                <a:cubicBezTo>
                  <a:pt x="715437" y="3093218"/>
                  <a:pt x="656354" y="3132587"/>
                  <a:pt x="605307" y="3181082"/>
                </a:cubicBezTo>
                <a:cubicBezTo>
                  <a:pt x="427319" y="3350171"/>
                  <a:pt x="588764" y="3260188"/>
                  <a:pt x="463639" y="3322750"/>
                </a:cubicBezTo>
                <a:cubicBezTo>
                  <a:pt x="366511" y="3452255"/>
                  <a:pt x="480541" y="3305274"/>
                  <a:pt x="386366" y="3412902"/>
                </a:cubicBezTo>
                <a:cubicBezTo>
                  <a:pt x="311415" y="3498561"/>
                  <a:pt x="365475" y="3456880"/>
                  <a:pt x="296214" y="3503054"/>
                </a:cubicBezTo>
                <a:cubicBezTo>
                  <a:pt x="274749" y="3533105"/>
                  <a:pt x="250820" y="3561539"/>
                  <a:pt x="231820" y="3593206"/>
                </a:cubicBezTo>
                <a:cubicBezTo>
                  <a:pt x="217187" y="3617594"/>
                  <a:pt x="208663" y="3693511"/>
                  <a:pt x="206062" y="3709116"/>
                </a:cubicBezTo>
                <a:cubicBezTo>
                  <a:pt x="214473" y="3784811"/>
                  <a:pt x="199962" y="3842425"/>
                  <a:pt x="270456" y="3889420"/>
                </a:cubicBezTo>
                <a:cubicBezTo>
                  <a:pt x="288670" y="3901562"/>
                  <a:pt x="313615" y="3896990"/>
                  <a:pt x="334851" y="3902299"/>
                </a:cubicBezTo>
                <a:cubicBezTo>
                  <a:pt x="348021" y="3905592"/>
                  <a:pt x="361345" y="3909107"/>
                  <a:pt x="373487" y="3915178"/>
                </a:cubicBezTo>
                <a:cubicBezTo>
                  <a:pt x="510180" y="3983524"/>
                  <a:pt x="215825" y="3920266"/>
                  <a:pt x="618186" y="3966693"/>
                </a:cubicBezTo>
                <a:cubicBezTo>
                  <a:pt x="818676" y="3989827"/>
                  <a:pt x="837624" y="3982809"/>
                  <a:pt x="1107583" y="3992451"/>
                </a:cubicBezTo>
                <a:lnTo>
                  <a:pt x="1906073" y="3850783"/>
                </a:lnTo>
                <a:cubicBezTo>
                  <a:pt x="2064303" y="3825210"/>
                  <a:pt x="2224595" y="3813364"/>
                  <a:pt x="2382592" y="3786389"/>
                </a:cubicBezTo>
                <a:cubicBezTo>
                  <a:pt x="2401517" y="3783158"/>
                  <a:pt x="2417324" y="3769955"/>
                  <a:pt x="2434107" y="3760631"/>
                </a:cubicBezTo>
                <a:cubicBezTo>
                  <a:pt x="2580929" y="3679063"/>
                  <a:pt x="2407373" y="3772419"/>
                  <a:pt x="2575775" y="3657600"/>
                </a:cubicBezTo>
                <a:cubicBezTo>
                  <a:pt x="2862585" y="3462048"/>
                  <a:pt x="2682919" y="3583017"/>
                  <a:pt x="2910625" y="3477296"/>
                </a:cubicBezTo>
                <a:cubicBezTo>
                  <a:pt x="2988985" y="3440914"/>
                  <a:pt x="3142445" y="3361386"/>
                  <a:pt x="3142445" y="3361386"/>
                </a:cubicBezTo>
                <a:cubicBezTo>
                  <a:pt x="3129566" y="3348507"/>
                  <a:pt x="3115468" y="3336742"/>
                  <a:pt x="3103808" y="3322750"/>
                </a:cubicBezTo>
                <a:cubicBezTo>
                  <a:pt x="3093899" y="3310859"/>
                  <a:pt x="3089700" y="3294306"/>
                  <a:pt x="3078051" y="3284113"/>
                </a:cubicBezTo>
                <a:cubicBezTo>
                  <a:pt x="3038198" y="3249241"/>
                  <a:pt x="2987211" y="3222088"/>
                  <a:pt x="2936383" y="3206840"/>
                </a:cubicBezTo>
                <a:cubicBezTo>
                  <a:pt x="2915416" y="3200550"/>
                  <a:pt x="2893454" y="3198254"/>
                  <a:pt x="2871989" y="3193961"/>
                </a:cubicBezTo>
                <a:cubicBezTo>
                  <a:pt x="2785072" y="3197740"/>
                  <a:pt x="2594745" y="3182997"/>
                  <a:pt x="2485623" y="3232597"/>
                </a:cubicBezTo>
                <a:cubicBezTo>
                  <a:pt x="2466082" y="3241479"/>
                  <a:pt x="2452309" y="3259858"/>
                  <a:pt x="2434107" y="3271234"/>
                </a:cubicBezTo>
                <a:cubicBezTo>
                  <a:pt x="2383533" y="3302843"/>
                  <a:pt x="2330450" y="3330287"/>
                  <a:pt x="2279561" y="3361386"/>
                </a:cubicBezTo>
                <a:cubicBezTo>
                  <a:pt x="2253146" y="3377529"/>
                  <a:pt x="2229027" y="3397304"/>
                  <a:pt x="2202287" y="3412902"/>
                </a:cubicBezTo>
                <a:cubicBezTo>
                  <a:pt x="2074423" y="3487490"/>
                  <a:pt x="1943363" y="3556536"/>
                  <a:pt x="1815921" y="3631843"/>
                </a:cubicBezTo>
                <a:cubicBezTo>
                  <a:pt x="1754409" y="3668191"/>
                  <a:pt x="1699523" y="3715799"/>
                  <a:pt x="1635617" y="3747752"/>
                </a:cubicBezTo>
                <a:cubicBezTo>
                  <a:pt x="1601273" y="3764924"/>
                  <a:pt x="1565816" y="3780029"/>
                  <a:pt x="1532586" y="3799268"/>
                </a:cubicBezTo>
                <a:cubicBezTo>
                  <a:pt x="1348652" y="3905756"/>
                  <a:pt x="1453863" y="3873683"/>
                  <a:pt x="1339403" y="3902299"/>
                </a:cubicBezTo>
                <a:cubicBezTo>
                  <a:pt x="1326524" y="3910885"/>
                  <a:pt x="1314611" y="3921135"/>
                  <a:pt x="1300766" y="3928057"/>
                </a:cubicBezTo>
                <a:cubicBezTo>
                  <a:pt x="1288624" y="3934128"/>
                  <a:pt x="1273425" y="3933405"/>
                  <a:pt x="1262130" y="3940935"/>
                </a:cubicBezTo>
                <a:cubicBezTo>
                  <a:pt x="1246975" y="3951038"/>
                  <a:pt x="1239415" y="3970727"/>
                  <a:pt x="1223493" y="3979572"/>
                </a:cubicBezTo>
                <a:cubicBezTo>
                  <a:pt x="1174537" y="4006770"/>
                  <a:pt x="1109242" y="4010613"/>
                  <a:pt x="1056068" y="4018209"/>
                </a:cubicBezTo>
                <a:cubicBezTo>
                  <a:pt x="1043189" y="4022502"/>
                  <a:pt x="1029574" y="4025017"/>
                  <a:pt x="1017431" y="4031088"/>
                </a:cubicBezTo>
                <a:cubicBezTo>
                  <a:pt x="1003587" y="4038010"/>
                  <a:pt x="993478" y="4051950"/>
                  <a:pt x="978794" y="4056845"/>
                </a:cubicBezTo>
                <a:cubicBezTo>
                  <a:pt x="954021" y="4065103"/>
                  <a:pt x="927279" y="4065431"/>
                  <a:pt x="901521" y="4069724"/>
                </a:cubicBezTo>
                <a:cubicBezTo>
                  <a:pt x="96199" y="4050549"/>
                  <a:pt x="482014" y="4207419"/>
                  <a:pt x="334851" y="4018209"/>
                </a:cubicBezTo>
                <a:cubicBezTo>
                  <a:pt x="314266" y="3991742"/>
                  <a:pt x="291921" y="3966693"/>
                  <a:pt x="270456" y="3940935"/>
                </a:cubicBezTo>
                <a:cubicBezTo>
                  <a:pt x="266163" y="3928056"/>
                  <a:pt x="263648" y="3914441"/>
                  <a:pt x="257577" y="3902299"/>
                </a:cubicBezTo>
                <a:cubicBezTo>
                  <a:pt x="246382" y="3879910"/>
                  <a:pt x="231097" y="3859787"/>
                  <a:pt x="218941" y="3837905"/>
                </a:cubicBezTo>
                <a:cubicBezTo>
                  <a:pt x="209617" y="3821122"/>
                  <a:pt x="201769" y="3803561"/>
                  <a:pt x="193183" y="3786389"/>
                </a:cubicBezTo>
                <a:cubicBezTo>
                  <a:pt x="197476" y="3756338"/>
                  <a:pt x="197339" y="3725313"/>
                  <a:pt x="206062" y="3696237"/>
                </a:cubicBezTo>
                <a:cubicBezTo>
                  <a:pt x="219457" y="3651588"/>
                  <a:pt x="260995" y="3641605"/>
                  <a:pt x="296214" y="3618964"/>
                </a:cubicBezTo>
                <a:cubicBezTo>
                  <a:pt x="335275" y="3593854"/>
                  <a:pt x="374975" y="3569551"/>
                  <a:pt x="412124" y="3541690"/>
                </a:cubicBezTo>
                <a:cubicBezTo>
                  <a:pt x="426695" y="3530762"/>
                  <a:pt x="435786" y="3513421"/>
                  <a:pt x="450761" y="3503054"/>
                </a:cubicBezTo>
                <a:cubicBezTo>
                  <a:pt x="580522" y="3413220"/>
                  <a:pt x="605496" y="3417968"/>
                  <a:pt x="759854" y="3348507"/>
                </a:cubicBezTo>
                <a:cubicBezTo>
                  <a:pt x="786115" y="3336689"/>
                  <a:pt x="810980" y="3321939"/>
                  <a:pt x="837127" y="3309871"/>
                </a:cubicBezTo>
                <a:cubicBezTo>
                  <a:pt x="866812" y="3296170"/>
                  <a:pt x="898036" y="3285855"/>
                  <a:pt x="927279" y="3271234"/>
                </a:cubicBezTo>
                <a:cubicBezTo>
                  <a:pt x="941123" y="3264312"/>
                  <a:pt x="951232" y="3250371"/>
                  <a:pt x="965916" y="3245476"/>
                </a:cubicBezTo>
                <a:cubicBezTo>
                  <a:pt x="1003464" y="3232960"/>
                  <a:pt x="1043583" y="3229917"/>
                  <a:pt x="1081825" y="3219719"/>
                </a:cubicBezTo>
                <a:cubicBezTo>
                  <a:pt x="1108060" y="3212723"/>
                  <a:pt x="1132992" y="3201420"/>
                  <a:pt x="1159099" y="3193961"/>
                </a:cubicBezTo>
                <a:cubicBezTo>
                  <a:pt x="1193138" y="3184236"/>
                  <a:pt x="1227977" y="3177518"/>
                  <a:pt x="1262130" y="3168203"/>
                </a:cubicBezTo>
                <a:cubicBezTo>
                  <a:pt x="1275227" y="3164631"/>
                  <a:pt x="1287410" y="3157752"/>
                  <a:pt x="1300766" y="3155324"/>
                </a:cubicBezTo>
                <a:cubicBezTo>
                  <a:pt x="1334819" y="3149133"/>
                  <a:pt x="1369534" y="3147340"/>
                  <a:pt x="1403797" y="3142445"/>
                </a:cubicBezTo>
                <a:cubicBezTo>
                  <a:pt x="1429648" y="3138752"/>
                  <a:pt x="1455312" y="3133859"/>
                  <a:pt x="1481070" y="3129566"/>
                </a:cubicBezTo>
                <a:cubicBezTo>
                  <a:pt x="1579808" y="3133859"/>
                  <a:pt x="1678705" y="3135403"/>
                  <a:pt x="1777285" y="3142445"/>
                </a:cubicBezTo>
                <a:cubicBezTo>
                  <a:pt x="1843739" y="3147192"/>
                  <a:pt x="1827891" y="3155097"/>
                  <a:pt x="1880316" y="3168203"/>
                </a:cubicBezTo>
                <a:cubicBezTo>
                  <a:pt x="1901552" y="3173512"/>
                  <a:pt x="1923474" y="3175773"/>
                  <a:pt x="1944710" y="3181082"/>
                </a:cubicBezTo>
                <a:cubicBezTo>
                  <a:pt x="1957880" y="3184375"/>
                  <a:pt x="1969826" y="3192732"/>
                  <a:pt x="1983346" y="3193961"/>
                </a:cubicBezTo>
                <a:cubicBezTo>
                  <a:pt x="2064690" y="3201356"/>
                  <a:pt x="2146479" y="3202547"/>
                  <a:pt x="2228045" y="3206840"/>
                </a:cubicBezTo>
                <a:cubicBezTo>
                  <a:pt x="2233978" y="3209807"/>
                  <a:pt x="2302165" y="3246933"/>
                  <a:pt x="2318197" y="3245476"/>
                </a:cubicBezTo>
                <a:cubicBezTo>
                  <a:pt x="2353452" y="3242271"/>
                  <a:pt x="2387189" y="3229444"/>
                  <a:pt x="2421228" y="3219719"/>
                </a:cubicBezTo>
                <a:cubicBezTo>
                  <a:pt x="2447334" y="3212260"/>
                  <a:pt x="2498501" y="3193961"/>
                  <a:pt x="2498501" y="3193961"/>
                </a:cubicBezTo>
                <a:cubicBezTo>
                  <a:pt x="2502794" y="3181082"/>
                  <a:pt x="2511380" y="3168900"/>
                  <a:pt x="2511380" y="3155324"/>
                </a:cubicBezTo>
                <a:cubicBezTo>
                  <a:pt x="2511380" y="3013664"/>
                  <a:pt x="2523151" y="2998840"/>
                  <a:pt x="2472744" y="2910626"/>
                </a:cubicBezTo>
                <a:cubicBezTo>
                  <a:pt x="2465064" y="2897187"/>
                  <a:pt x="2457931" y="2882934"/>
                  <a:pt x="2446986" y="2871989"/>
                </a:cubicBezTo>
                <a:cubicBezTo>
                  <a:pt x="2436041" y="2861044"/>
                  <a:pt x="2420944" y="2855228"/>
                  <a:pt x="2408349" y="2846231"/>
                </a:cubicBezTo>
                <a:cubicBezTo>
                  <a:pt x="2390883" y="2833755"/>
                  <a:pt x="2376032" y="2817194"/>
                  <a:pt x="2356834" y="2807595"/>
                </a:cubicBezTo>
                <a:cubicBezTo>
                  <a:pt x="2311931" y="2785143"/>
                  <a:pt x="2144069" y="2749114"/>
                  <a:pt x="2125014" y="2743200"/>
                </a:cubicBezTo>
                <a:cubicBezTo>
                  <a:pt x="2051099" y="2720261"/>
                  <a:pt x="1982412" y="2678650"/>
                  <a:pt x="1906073" y="2665927"/>
                </a:cubicBezTo>
                <a:cubicBezTo>
                  <a:pt x="1797324" y="2647802"/>
                  <a:pt x="1785712" y="2647082"/>
                  <a:pt x="1648496" y="2614412"/>
                </a:cubicBezTo>
                <a:cubicBezTo>
                  <a:pt x="1618093" y="2607173"/>
                  <a:pt x="1588927" y="2595093"/>
                  <a:pt x="1558344" y="2588654"/>
                </a:cubicBezTo>
                <a:cubicBezTo>
                  <a:pt x="1507238" y="2577895"/>
                  <a:pt x="1455313" y="2571482"/>
                  <a:pt x="1403797" y="2562896"/>
                </a:cubicBezTo>
                <a:lnTo>
                  <a:pt x="978794" y="2588654"/>
                </a:lnTo>
                <a:cubicBezTo>
                  <a:pt x="952758" y="2590657"/>
                  <a:pt x="925690" y="2591646"/>
                  <a:pt x="901521" y="2601533"/>
                </a:cubicBezTo>
                <a:cubicBezTo>
                  <a:pt x="830444" y="2630610"/>
                  <a:pt x="764146" y="2670220"/>
                  <a:pt x="695459" y="2704564"/>
                </a:cubicBezTo>
                <a:lnTo>
                  <a:pt x="566670" y="2768958"/>
                </a:lnTo>
                <a:cubicBezTo>
                  <a:pt x="549498" y="2777544"/>
                  <a:pt x="528731" y="2781141"/>
                  <a:pt x="515155" y="2794716"/>
                </a:cubicBezTo>
                <a:lnTo>
                  <a:pt x="463639" y="2846231"/>
                </a:lnTo>
                <a:cubicBezTo>
                  <a:pt x="459346" y="2859110"/>
                  <a:pt x="454490" y="2871815"/>
                  <a:pt x="450761" y="2884868"/>
                </a:cubicBezTo>
                <a:cubicBezTo>
                  <a:pt x="430370" y="2956239"/>
                  <a:pt x="418562" y="3001766"/>
                  <a:pt x="489397" y="3078051"/>
                </a:cubicBezTo>
                <a:cubicBezTo>
                  <a:pt x="517109" y="3107895"/>
                  <a:pt x="566670" y="3103809"/>
                  <a:pt x="605307" y="3116688"/>
                </a:cubicBezTo>
                <a:cubicBezTo>
                  <a:pt x="656823" y="3112395"/>
                  <a:pt x="708863" y="3112308"/>
                  <a:pt x="759854" y="3103809"/>
                </a:cubicBezTo>
                <a:cubicBezTo>
                  <a:pt x="849752" y="3088826"/>
                  <a:pt x="933915" y="3061333"/>
                  <a:pt x="1017431" y="3026535"/>
                </a:cubicBezTo>
                <a:cubicBezTo>
                  <a:pt x="1086637" y="2997699"/>
                  <a:pt x="1155857" y="2968731"/>
                  <a:pt x="1223493" y="2936383"/>
                </a:cubicBezTo>
                <a:cubicBezTo>
                  <a:pt x="1254717" y="2921450"/>
                  <a:pt x="1282538" y="2900042"/>
                  <a:pt x="1313645" y="2884868"/>
                </a:cubicBezTo>
                <a:cubicBezTo>
                  <a:pt x="1458630" y="2814144"/>
                  <a:pt x="1617306" y="2768288"/>
                  <a:pt x="1751527" y="2678806"/>
                </a:cubicBezTo>
                <a:cubicBezTo>
                  <a:pt x="1777285" y="2661634"/>
                  <a:pt x="1802549" y="2643697"/>
                  <a:pt x="1828800" y="2627290"/>
                </a:cubicBezTo>
                <a:cubicBezTo>
                  <a:pt x="1871254" y="2600756"/>
                  <a:pt x="1916516" y="2578643"/>
                  <a:pt x="1957589" y="2550017"/>
                </a:cubicBezTo>
                <a:cubicBezTo>
                  <a:pt x="2058319" y="2479811"/>
                  <a:pt x="2154357" y="2403089"/>
                  <a:pt x="2253803" y="2331076"/>
                </a:cubicBezTo>
                <a:cubicBezTo>
                  <a:pt x="2278876" y="2312920"/>
                  <a:pt x="2310930" y="2303065"/>
                  <a:pt x="2331076" y="2279561"/>
                </a:cubicBezTo>
                <a:cubicBezTo>
                  <a:pt x="2381026" y="2221286"/>
                  <a:pt x="2409963" y="2202276"/>
                  <a:pt x="2434107" y="2137893"/>
                </a:cubicBezTo>
                <a:cubicBezTo>
                  <a:pt x="2440322" y="2121320"/>
                  <a:pt x="2442693" y="2103550"/>
                  <a:pt x="2446986" y="2086378"/>
                </a:cubicBezTo>
                <a:cubicBezTo>
                  <a:pt x="2438400" y="2052034"/>
                  <a:pt x="2446260" y="2008379"/>
                  <a:pt x="2421228" y="1983347"/>
                </a:cubicBezTo>
                <a:cubicBezTo>
                  <a:pt x="2332597" y="1894716"/>
                  <a:pt x="2202387" y="1865848"/>
                  <a:pt x="2086377" y="1841679"/>
                </a:cubicBezTo>
                <a:cubicBezTo>
                  <a:pt x="2035249" y="1831027"/>
                  <a:pt x="1983346" y="1824507"/>
                  <a:pt x="1931831" y="1815921"/>
                </a:cubicBezTo>
                <a:cubicBezTo>
                  <a:pt x="1841679" y="1820214"/>
                  <a:pt x="1751363" y="1821878"/>
                  <a:pt x="1661375" y="1828800"/>
                </a:cubicBezTo>
                <a:cubicBezTo>
                  <a:pt x="1480015" y="1842751"/>
                  <a:pt x="1365591" y="1864658"/>
                  <a:pt x="1184856" y="1893195"/>
                </a:cubicBezTo>
                <a:cubicBezTo>
                  <a:pt x="1171977" y="1901781"/>
                  <a:pt x="1159659" y="1911273"/>
                  <a:pt x="1146220" y="1918952"/>
                </a:cubicBezTo>
                <a:cubicBezTo>
                  <a:pt x="1129551" y="1928477"/>
                  <a:pt x="1108280" y="1931134"/>
                  <a:pt x="1094704" y="1944710"/>
                </a:cubicBezTo>
                <a:cubicBezTo>
                  <a:pt x="1081128" y="1958286"/>
                  <a:pt x="1077532" y="1979054"/>
                  <a:pt x="1068946" y="1996226"/>
                </a:cubicBezTo>
                <a:cubicBezTo>
                  <a:pt x="1060360" y="2034862"/>
                  <a:pt x="1044654" y="2072583"/>
                  <a:pt x="1043189" y="2112135"/>
                </a:cubicBezTo>
                <a:cubicBezTo>
                  <a:pt x="1040325" y="2189474"/>
                  <a:pt x="1043841" y="2267534"/>
                  <a:pt x="1056068" y="2343955"/>
                </a:cubicBezTo>
                <a:cubicBezTo>
                  <a:pt x="1061233" y="2376238"/>
                  <a:pt x="1076569" y="2406904"/>
                  <a:pt x="1094704" y="2434107"/>
                </a:cubicBezTo>
                <a:cubicBezTo>
                  <a:pt x="1123442" y="2477214"/>
                  <a:pt x="1163084" y="2506976"/>
                  <a:pt x="1210614" y="2524259"/>
                </a:cubicBezTo>
                <a:cubicBezTo>
                  <a:pt x="1239986" y="2534940"/>
                  <a:pt x="1270568" y="2541964"/>
                  <a:pt x="1300766" y="2550017"/>
                </a:cubicBezTo>
                <a:cubicBezTo>
                  <a:pt x="1334971" y="2559139"/>
                  <a:pt x="1369453" y="2567189"/>
                  <a:pt x="1403797" y="2575775"/>
                </a:cubicBezTo>
                <a:lnTo>
                  <a:pt x="1622738" y="2537138"/>
                </a:lnTo>
                <a:cubicBezTo>
                  <a:pt x="1661605" y="2529664"/>
                  <a:pt x="1701823" y="2525888"/>
                  <a:pt x="1738648" y="2511381"/>
                </a:cubicBezTo>
                <a:cubicBezTo>
                  <a:pt x="1844098" y="2469840"/>
                  <a:pt x="1948959" y="2425278"/>
                  <a:pt x="2047741" y="2369713"/>
                </a:cubicBezTo>
                <a:cubicBezTo>
                  <a:pt x="2269677" y="2244874"/>
                  <a:pt x="2198078" y="2309530"/>
                  <a:pt x="2292439" y="2215166"/>
                </a:cubicBezTo>
                <a:cubicBezTo>
                  <a:pt x="2283853" y="2185115"/>
                  <a:pt x="2281101" y="2152742"/>
                  <a:pt x="2266682" y="2125014"/>
                </a:cubicBezTo>
                <a:cubicBezTo>
                  <a:pt x="2224902" y="2044668"/>
                  <a:pt x="2165514" y="1974194"/>
                  <a:pt x="2125014" y="1893195"/>
                </a:cubicBezTo>
                <a:cubicBezTo>
                  <a:pt x="2082133" y="1807433"/>
                  <a:pt x="2075711" y="1786601"/>
                  <a:pt x="2009104" y="1700012"/>
                </a:cubicBezTo>
                <a:cubicBezTo>
                  <a:pt x="1994297" y="1680763"/>
                  <a:pt x="1979310" y="1659356"/>
                  <a:pt x="1957589" y="1648496"/>
                </a:cubicBezTo>
                <a:cubicBezTo>
                  <a:pt x="1883431" y="1611417"/>
                  <a:pt x="1805490" y="1581121"/>
                  <a:pt x="1725769" y="1558344"/>
                </a:cubicBezTo>
                <a:cubicBezTo>
                  <a:pt x="1684285" y="1546492"/>
                  <a:pt x="1639997" y="1548774"/>
                  <a:pt x="1596980" y="1545465"/>
                </a:cubicBezTo>
                <a:cubicBezTo>
                  <a:pt x="1528361" y="1540187"/>
                  <a:pt x="1459605" y="1536879"/>
                  <a:pt x="1390918" y="1532586"/>
                </a:cubicBezTo>
                <a:lnTo>
                  <a:pt x="837127" y="1571223"/>
                </a:lnTo>
                <a:cubicBezTo>
                  <a:pt x="806868" y="1573644"/>
                  <a:pt x="776424" y="1576740"/>
                  <a:pt x="746975" y="1584102"/>
                </a:cubicBezTo>
                <a:cubicBezTo>
                  <a:pt x="690328" y="1598264"/>
                  <a:pt x="635567" y="1619141"/>
                  <a:pt x="579549" y="1635617"/>
                </a:cubicBezTo>
                <a:cubicBezTo>
                  <a:pt x="562568" y="1640611"/>
                  <a:pt x="545206" y="1644203"/>
                  <a:pt x="528034" y="1648496"/>
                </a:cubicBezTo>
                <a:cubicBezTo>
                  <a:pt x="519216" y="1655109"/>
                  <a:pt x="448707" y="1699061"/>
                  <a:pt x="450761" y="1725769"/>
                </a:cubicBezTo>
                <a:cubicBezTo>
                  <a:pt x="462946" y="1884170"/>
                  <a:pt x="504704" y="1860469"/>
                  <a:pt x="631065" y="1944710"/>
                </a:cubicBezTo>
                <a:cubicBezTo>
                  <a:pt x="714916" y="2000611"/>
                  <a:pt x="680811" y="2006175"/>
                  <a:pt x="824248" y="2034862"/>
                </a:cubicBezTo>
                <a:cubicBezTo>
                  <a:pt x="883332" y="2046679"/>
                  <a:pt x="944451" y="2043448"/>
                  <a:pt x="1004552" y="2047741"/>
                </a:cubicBezTo>
                <a:cubicBezTo>
                  <a:pt x="1098997" y="2043448"/>
                  <a:pt x="1194551" y="2049916"/>
                  <a:pt x="1287887" y="2034862"/>
                </a:cubicBezTo>
                <a:cubicBezTo>
                  <a:pt x="1353518" y="2024276"/>
                  <a:pt x="1563529" y="1888009"/>
                  <a:pt x="1584101" y="1867437"/>
                </a:cubicBezTo>
                <a:cubicBezTo>
                  <a:pt x="1596980" y="1854558"/>
                  <a:pt x="1605738" y="1835338"/>
                  <a:pt x="1622738" y="1828800"/>
                </a:cubicBezTo>
                <a:cubicBezTo>
                  <a:pt x="1663600" y="1813084"/>
                  <a:pt x="1708597" y="1811629"/>
                  <a:pt x="1751527" y="1803043"/>
                </a:cubicBezTo>
                <a:cubicBezTo>
                  <a:pt x="1764406" y="1781578"/>
                  <a:pt x="1774795" y="1758407"/>
                  <a:pt x="1790163" y="1738648"/>
                </a:cubicBezTo>
                <a:cubicBezTo>
                  <a:pt x="1805072" y="1719479"/>
                  <a:pt x="1826339" y="1705959"/>
                  <a:pt x="1841679" y="1687133"/>
                </a:cubicBezTo>
                <a:cubicBezTo>
                  <a:pt x="1920879" y="1589934"/>
                  <a:pt x="1996226" y="1489657"/>
                  <a:pt x="2073499" y="1390919"/>
                </a:cubicBezTo>
                <a:lnTo>
                  <a:pt x="2073499" y="1390919"/>
                </a:lnTo>
                <a:cubicBezTo>
                  <a:pt x="2175681" y="1201152"/>
                  <a:pt x="2198168" y="1173484"/>
                  <a:pt x="2279561" y="940158"/>
                </a:cubicBezTo>
                <a:cubicBezTo>
                  <a:pt x="2317940" y="830137"/>
                  <a:pt x="2352451" y="687235"/>
                  <a:pt x="2382592" y="566671"/>
                </a:cubicBezTo>
                <a:cubicBezTo>
                  <a:pt x="2378299" y="489398"/>
                  <a:pt x="2389833" y="409582"/>
                  <a:pt x="2369713" y="334851"/>
                </a:cubicBezTo>
                <a:cubicBezTo>
                  <a:pt x="2358552" y="293397"/>
                  <a:pt x="2317689" y="266539"/>
                  <a:pt x="2292439" y="231820"/>
                </a:cubicBezTo>
                <a:cubicBezTo>
                  <a:pt x="2234663" y="152377"/>
                  <a:pt x="2293699" y="198395"/>
                  <a:pt x="2137893" y="115910"/>
                </a:cubicBezTo>
                <a:cubicBezTo>
                  <a:pt x="2034908" y="61389"/>
                  <a:pt x="1934565" y="47330"/>
                  <a:pt x="1815921" y="25758"/>
                </a:cubicBezTo>
                <a:cubicBezTo>
                  <a:pt x="1752005" y="14137"/>
                  <a:pt x="1687132" y="8586"/>
                  <a:pt x="1622738" y="0"/>
                </a:cubicBezTo>
                <a:cubicBezTo>
                  <a:pt x="1472484" y="8586"/>
                  <a:pt x="1320586" y="1981"/>
                  <a:pt x="1171977" y="25758"/>
                </a:cubicBezTo>
                <a:cubicBezTo>
                  <a:pt x="1103493" y="36715"/>
                  <a:pt x="1039747" y="69942"/>
                  <a:pt x="978794" y="103031"/>
                </a:cubicBezTo>
                <a:cubicBezTo>
                  <a:pt x="796660" y="201904"/>
                  <a:pt x="738530" y="243116"/>
                  <a:pt x="618186" y="373488"/>
                </a:cubicBezTo>
                <a:cubicBezTo>
                  <a:pt x="599541" y="393686"/>
                  <a:pt x="583842" y="416417"/>
                  <a:pt x="566670" y="437882"/>
                </a:cubicBezTo>
                <a:cubicBezTo>
                  <a:pt x="570963" y="455054"/>
                  <a:pt x="571633" y="473566"/>
                  <a:pt x="579549" y="489397"/>
                </a:cubicBezTo>
                <a:cubicBezTo>
                  <a:pt x="602742" y="535782"/>
                  <a:pt x="642323" y="562236"/>
                  <a:pt x="682580" y="592428"/>
                </a:cubicBezTo>
                <a:cubicBezTo>
                  <a:pt x="694963" y="601715"/>
                  <a:pt x="709046" y="608623"/>
                  <a:pt x="721217" y="618186"/>
                </a:cubicBezTo>
                <a:cubicBezTo>
                  <a:pt x="769194" y="655882"/>
                  <a:pt x="812118" y="700251"/>
                  <a:pt x="862885" y="734096"/>
                </a:cubicBezTo>
                <a:cubicBezTo>
                  <a:pt x="875764" y="742682"/>
                  <a:pt x="887028" y="754419"/>
                  <a:pt x="901521" y="759854"/>
                </a:cubicBezTo>
                <a:cubicBezTo>
                  <a:pt x="922017" y="767540"/>
                  <a:pt x="944324" y="769134"/>
                  <a:pt x="965916" y="772733"/>
                </a:cubicBezTo>
                <a:cubicBezTo>
                  <a:pt x="995859" y="777723"/>
                  <a:pt x="1026017" y="781319"/>
                  <a:pt x="1056068" y="785612"/>
                </a:cubicBezTo>
                <a:cubicBezTo>
                  <a:pt x="1098997" y="781319"/>
                  <a:pt x="1142670" y="781773"/>
                  <a:pt x="1184856" y="772733"/>
                </a:cubicBezTo>
                <a:cubicBezTo>
                  <a:pt x="1203629" y="768710"/>
                  <a:pt x="1220397" y="736326"/>
                  <a:pt x="1236372" y="746975"/>
                </a:cubicBezTo>
                <a:cubicBezTo>
                  <a:pt x="1251100" y="756793"/>
                  <a:pt x="1228356" y="781471"/>
                  <a:pt x="1223493" y="798490"/>
                </a:cubicBezTo>
                <a:cubicBezTo>
                  <a:pt x="1212072" y="838462"/>
                  <a:pt x="1187551" y="896132"/>
                  <a:pt x="1171977" y="927279"/>
                </a:cubicBezTo>
                <a:cubicBezTo>
                  <a:pt x="1145959" y="979316"/>
                  <a:pt x="1093160" y="1015267"/>
                  <a:pt x="1056068" y="1056068"/>
                </a:cubicBezTo>
                <a:cubicBezTo>
                  <a:pt x="1041629" y="1071951"/>
                  <a:pt x="1034603" y="1094704"/>
                  <a:pt x="1017431" y="1107583"/>
                </a:cubicBezTo>
                <a:cubicBezTo>
                  <a:pt x="986073" y="1131101"/>
                  <a:pt x="869561" y="1187958"/>
                  <a:pt x="824248" y="1210614"/>
                </a:cubicBezTo>
                <a:cubicBezTo>
                  <a:pt x="700782" y="1190036"/>
                  <a:pt x="782562" y="1211452"/>
                  <a:pt x="643944" y="1146220"/>
                </a:cubicBezTo>
                <a:cubicBezTo>
                  <a:pt x="605688" y="1128217"/>
                  <a:pt x="566423" y="1112423"/>
                  <a:pt x="528034" y="1094705"/>
                </a:cubicBezTo>
                <a:cubicBezTo>
                  <a:pt x="510602" y="1086660"/>
                  <a:pt x="492045" y="1080239"/>
                  <a:pt x="476518" y="1068947"/>
                </a:cubicBezTo>
                <a:cubicBezTo>
                  <a:pt x="444509" y="1045668"/>
                  <a:pt x="412287" y="1021583"/>
                  <a:pt x="386366" y="991674"/>
                </a:cubicBezTo>
                <a:cubicBezTo>
                  <a:pt x="239501" y="822215"/>
                  <a:pt x="368065" y="915079"/>
                  <a:pt x="270456" y="850006"/>
                </a:cubicBezTo>
                <a:cubicBezTo>
                  <a:pt x="253284" y="819955"/>
                  <a:pt x="236748" y="789533"/>
                  <a:pt x="218941" y="759854"/>
                </a:cubicBezTo>
                <a:cubicBezTo>
                  <a:pt x="210977" y="746581"/>
                  <a:pt x="199588" y="735308"/>
                  <a:pt x="193183" y="721217"/>
                </a:cubicBezTo>
                <a:cubicBezTo>
                  <a:pt x="175092" y="681417"/>
                  <a:pt x="156776" y="624876"/>
                  <a:pt x="141668" y="579550"/>
                </a:cubicBezTo>
                <a:cubicBezTo>
                  <a:pt x="145961" y="540913"/>
                  <a:pt x="140591" y="499923"/>
                  <a:pt x="154546" y="463640"/>
                </a:cubicBezTo>
                <a:cubicBezTo>
                  <a:pt x="163264" y="440974"/>
                  <a:pt x="188011" y="428370"/>
                  <a:pt x="206062" y="412124"/>
                </a:cubicBezTo>
                <a:cubicBezTo>
                  <a:pt x="230984" y="389694"/>
                  <a:pt x="258275" y="370005"/>
                  <a:pt x="283335" y="347730"/>
                </a:cubicBezTo>
                <a:cubicBezTo>
                  <a:pt x="296948" y="335630"/>
                  <a:pt x="305681" y="317238"/>
                  <a:pt x="321972" y="309093"/>
                </a:cubicBezTo>
                <a:cubicBezTo>
                  <a:pt x="392311" y="273924"/>
                  <a:pt x="442812" y="269635"/>
                  <a:pt x="515155" y="257578"/>
                </a:cubicBezTo>
                <a:cubicBezTo>
                  <a:pt x="601014" y="270457"/>
                  <a:pt x="687598" y="279187"/>
                  <a:pt x="772732" y="296214"/>
                </a:cubicBezTo>
                <a:cubicBezTo>
                  <a:pt x="795793" y="300826"/>
                  <a:pt x="855187" y="327154"/>
                  <a:pt x="875763" y="347730"/>
                </a:cubicBezTo>
                <a:cubicBezTo>
                  <a:pt x="911936" y="383903"/>
                  <a:pt x="963657" y="484881"/>
                  <a:pt x="978794" y="515155"/>
                </a:cubicBezTo>
                <a:cubicBezTo>
                  <a:pt x="995792" y="549152"/>
                  <a:pt x="993530" y="581447"/>
                  <a:pt x="1004552" y="618186"/>
                </a:cubicBezTo>
                <a:cubicBezTo>
                  <a:pt x="1011195" y="640330"/>
                  <a:pt x="1021724" y="661116"/>
                  <a:pt x="1030310" y="682581"/>
                </a:cubicBezTo>
                <a:cubicBezTo>
                  <a:pt x="974142" y="963418"/>
                  <a:pt x="1056601" y="766972"/>
                  <a:pt x="579549" y="837127"/>
                </a:cubicBezTo>
                <a:cubicBezTo>
                  <a:pt x="566118" y="839102"/>
                  <a:pt x="572741" y="863622"/>
                  <a:pt x="566670" y="875764"/>
                </a:cubicBezTo>
                <a:cubicBezTo>
                  <a:pt x="556644" y="895817"/>
                  <a:pt x="519304" y="954957"/>
                  <a:pt x="502276" y="978795"/>
                </a:cubicBezTo>
                <a:cubicBezTo>
                  <a:pt x="489800" y="996262"/>
                  <a:pt x="476115" y="1012843"/>
                  <a:pt x="463639" y="1030310"/>
                </a:cubicBezTo>
                <a:cubicBezTo>
                  <a:pt x="454642" y="1042905"/>
                  <a:pt x="422404" y="1068947"/>
                  <a:pt x="437882" y="1068947"/>
                </a:cubicBezTo>
                <a:cubicBezTo>
                  <a:pt x="456095" y="1068947"/>
                  <a:pt x="463639" y="1043189"/>
                  <a:pt x="476518" y="1030310"/>
                </a:cubicBezTo>
                <a:cubicBezTo>
                  <a:pt x="480811" y="978795"/>
                  <a:pt x="479870" y="926572"/>
                  <a:pt x="489397" y="875764"/>
                </a:cubicBezTo>
                <a:cubicBezTo>
                  <a:pt x="496468" y="838051"/>
                  <a:pt x="538953" y="792891"/>
                  <a:pt x="566670" y="772733"/>
                </a:cubicBezTo>
                <a:cubicBezTo>
                  <a:pt x="594661" y="752376"/>
                  <a:pt x="628832" y="741574"/>
                  <a:pt x="656823" y="721217"/>
                </a:cubicBezTo>
                <a:cubicBezTo>
                  <a:pt x="676463" y="706934"/>
                  <a:pt x="688910" y="684273"/>
                  <a:pt x="708338" y="669702"/>
                </a:cubicBezTo>
                <a:cubicBezTo>
                  <a:pt x="723697" y="658183"/>
                  <a:pt x="743270" y="653618"/>
                  <a:pt x="759854" y="643944"/>
                </a:cubicBezTo>
                <a:cubicBezTo>
                  <a:pt x="794837" y="623537"/>
                  <a:pt x="827721" y="599643"/>
                  <a:pt x="862885" y="579550"/>
                </a:cubicBezTo>
                <a:cubicBezTo>
                  <a:pt x="934864" y="538419"/>
                  <a:pt x="1058505" y="491521"/>
                  <a:pt x="1120462" y="463640"/>
                </a:cubicBezTo>
                <a:cubicBezTo>
                  <a:pt x="1146724" y="451822"/>
                  <a:pt x="1172325" y="438555"/>
                  <a:pt x="1197735" y="425003"/>
                </a:cubicBezTo>
                <a:cubicBezTo>
                  <a:pt x="1244406" y="400112"/>
                  <a:pt x="1319394" y="350490"/>
                  <a:pt x="1378039" y="334851"/>
                </a:cubicBezTo>
                <a:cubicBezTo>
                  <a:pt x="1484684" y="306412"/>
                  <a:pt x="1595303" y="292481"/>
                  <a:pt x="1700011" y="257578"/>
                </a:cubicBezTo>
                <a:cubicBezTo>
                  <a:pt x="1832713" y="213344"/>
                  <a:pt x="1776410" y="228819"/>
                  <a:pt x="1867437" y="206062"/>
                </a:cubicBezTo>
                <a:cubicBezTo>
                  <a:pt x="1863144" y="223234"/>
                  <a:pt x="1860773" y="241005"/>
                  <a:pt x="1854558" y="257578"/>
                </a:cubicBezTo>
                <a:cubicBezTo>
                  <a:pt x="1840553" y="294925"/>
                  <a:pt x="1824393" y="315704"/>
                  <a:pt x="1803042" y="347730"/>
                </a:cubicBezTo>
                <a:cubicBezTo>
                  <a:pt x="1798749" y="369195"/>
                  <a:pt x="1798582" y="391918"/>
                  <a:pt x="1790163" y="412124"/>
                </a:cubicBezTo>
                <a:cubicBezTo>
                  <a:pt x="1773719" y="451589"/>
                  <a:pt x="1738728" y="502157"/>
                  <a:pt x="1712890" y="540913"/>
                </a:cubicBezTo>
                <a:cubicBezTo>
                  <a:pt x="1695470" y="610592"/>
                  <a:pt x="1686053" y="671501"/>
                  <a:pt x="1648496" y="734096"/>
                </a:cubicBezTo>
                <a:cubicBezTo>
                  <a:pt x="1639125" y="749714"/>
                  <a:pt x="1623688" y="760880"/>
                  <a:pt x="1609859" y="772733"/>
                </a:cubicBezTo>
                <a:cubicBezTo>
                  <a:pt x="1593562" y="786702"/>
                  <a:pt x="1577885" y="802487"/>
                  <a:pt x="1558344" y="811369"/>
                </a:cubicBezTo>
                <a:cubicBezTo>
                  <a:pt x="1529892" y="824302"/>
                  <a:pt x="1498243" y="828541"/>
                  <a:pt x="1468192" y="837127"/>
                </a:cubicBezTo>
                <a:cubicBezTo>
                  <a:pt x="1327287" y="824317"/>
                  <a:pt x="1319944" y="846365"/>
                  <a:pt x="1210614" y="746975"/>
                </a:cubicBezTo>
                <a:cubicBezTo>
                  <a:pt x="1196408" y="734060"/>
                  <a:pt x="1193442" y="712631"/>
                  <a:pt x="1184856" y="695459"/>
                </a:cubicBezTo>
                <a:cubicBezTo>
                  <a:pt x="1171207" y="640862"/>
                  <a:pt x="1115161" y="492908"/>
                  <a:pt x="1159099" y="425003"/>
                </a:cubicBezTo>
                <a:cubicBezTo>
                  <a:pt x="1188965" y="378846"/>
                  <a:pt x="1239111" y="347336"/>
                  <a:pt x="1287887" y="321972"/>
                </a:cubicBezTo>
                <a:cubicBezTo>
                  <a:pt x="1294119" y="318731"/>
                  <a:pt x="1530236" y="236309"/>
                  <a:pt x="1584101" y="231820"/>
                </a:cubicBezTo>
                <a:cubicBezTo>
                  <a:pt x="1703965" y="221831"/>
                  <a:pt x="1824507" y="223234"/>
                  <a:pt x="1944710" y="218941"/>
                </a:cubicBezTo>
                <a:cubicBezTo>
                  <a:pt x="2266484" y="165311"/>
                  <a:pt x="2237894" y="155211"/>
                  <a:pt x="2743200" y="270457"/>
                </a:cubicBezTo>
                <a:cubicBezTo>
                  <a:pt x="2784634" y="279907"/>
                  <a:pt x="2803301" y="330558"/>
                  <a:pt x="2833352" y="360609"/>
                </a:cubicBezTo>
                <a:cubicBezTo>
                  <a:pt x="2841938" y="386367"/>
                  <a:pt x="2854106" y="411196"/>
                  <a:pt x="2859110" y="437882"/>
                </a:cubicBezTo>
                <a:cubicBezTo>
                  <a:pt x="2880677" y="552905"/>
                  <a:pt x="2871745" y="654806"/>
                  <a:pt x="2859110" y="772733"/>
                </a:cubicBezTo>
                <a:cubicBezTo>
                  <a:pt x="2858913" y="774573"/>
                  <a:pt x="2836369" y="934285"/>
                  <a:pt x="2820473" y="978795"/>
                </a:cubicBezTo>
                <a:cubicBezTo>
                  <a:pt x="2804922" y="1022338"/>
                  <a:pt x="2792746" y="1067936"/>
                  <a:pt x="2768958" y="1107583"/>
                </a:cubicBezTo>
                <a:cubicBezTo>
                  <a:pt x="2661389" y="1286864"/>
                  <a:pt x="2661157" y="1296674"/>
                  <a:pt x="2498501" y="1365161"/>
                </a:cubicBezTo>
                <a:cubicBezTo>
                  <a:pt x="2460966" y="1380965"/>
                  <a:pt x="2382592" y="1403797"/>
                  <a:pt x="2382592" y="1403797"/>
                </a:cubicBezTo>
                <a:cubicBezTo>
                  <a:pt x="2318197" y="1399504"/>
                  <a:pt x="2253297" y="1400046"/>
                  <a:pt x="2189408" y="1390919"/>
                </a:cubicBezTo>
                <a:cubicBezTo>
                  <a:pt x="2162530" y="1387079"/>
                  <a:pt x="2137344" y="1375245"/>
                  <a:pt x="2112135" y="1365161"/>
                </a:cubicBezTo>
                <a:cubicBezTo>
                  <a:pt x="2038002" y="1335507"/>
                  <a:pt x="2007107" y="1319086"/>
                  <a:pt x="1944710" y="1287888"/>
                </a:cubicBezTo>
                <a:cubicBezTo>
                  <a:pt x="1927538" y="1262130"/>
                  <a:pt x="1902428" y="1240162"/>
                  <a:pt x="1893194" y="1210614"/>
                </a:cubicBezTo>
                <a:cubicBezTo>
                  <a:pt x="1880325" y="1169434"/>
                  <a:pt x="1880316" y="1124969"/>
                  <a:pt x="1880316" y="1081826"/>
                </a:cubicBezTo>
                <a:cubicBezTo>
                  <a:pt x="1880316" y="1055713"/>
                  <a:pt x="1882388" y="1028325"/>
                  <a:pt x="1893194" y="1004552"/>
                </a:cubicBezTo>
                <a:cubicBezTo>
                  <a:pt x="1914161" y="958425"/>
                  <a:pt x="1944485" y="938314"/>
                  <a:pt x="1983346" y="914400"/>
                </a:cubicBezTo>
                <a:cubicBezTo>
                  <a:pt x="2025983" y="888161"/>
                  <a:pt x="2070880" y="865490"/>
                  <a:pt x="2112135" y="837127"/>
                </a:cubicBezTo>
                <a:cubicBezTo>
                  <a:pt x="2235950" y="752004"/>
                  <a:pt x="2142978" y="788210"/>
                  <a:pt x="2228045" y="759854"/>
                </a:cubicBezTo>
                <a:cubicBezTo>
                  <a:pt x="2232338" y="746975"/>
                  <a:pt x="2234488" y="733170"/>
                  <a:pt x="2240924" y="721217"/>
                </a:cubicBezTo>
                <a:cubicBezTo>
                  <a:pt x="2264659" y="677137"/>
                  <a:pt x="2318197" y="592428"/>
                  <a:pt x="2318197" y="592428"/>
                </a:cubicBezTo>
                <a:lnTo>
                  <a:pt x="2240924" y="566671"/>
                </a:lnTo>
                <a:cubicBezTo>
                  <a:pt x="2228045" y="562378"/>
                  <a:pt x="2215758" y="555476"/>
                  <a:pt x="2202287" y="553792"/>
                </a:cubicBezTo>
                <a:lnTo>
                  <a:pt x="2099256" y="540913"/>
                </a:lnTo>
                <a:cubicBezTo>
                  <a:pt x="2077791" y="545206"/>
                  <a:pt x="2039155" y="532327"/>
                  <a:pt x="2034862" y="553792"/>
                </a:cubicBezTo>
                <a:cubicBezTo>
                  <a:pt x="2030099" y="577605"/>
                  <a:pt x="2066335" y="591594"/>
                  <a:pt x="2086377" y="605307"/>
                </a:cubicBezTo>
                <a:cubicBezTo>
                  <a:pt x="2148355" y="647713"/>
                  <a:pt x="2217077" y="679561"/>
                  <a:pt x="2279561" y="721217"/>
                </a:cubicBezTo>
                <a:cubicBezTo>
                  <a:pt x="2397560" y="799884"/>
                  <a:pt x="2332398" y="753727"/>
                  <a:pt x="2472744" y="862885"/>
                </a:cubicBezTo>
                <a:cubicBezTo>
                  <a:pt x="2494209" y="897229"/>
                  <a:pt x="2516731" y="930933"/>
                  <a:pt x="2537138" y="965916"/>
                </a:cubicBezTo>
                <a:cubicBezTo>
                  <a:pt x="2546812" y="982499"/>
                  <a:pt x="2553572" y="1000648"/>
                  <a:pt x="2562896" y="1017431"/>
                </a:cubicBezTo>
                <a:cubicBezTo>
                  <a:pt x="2588793" y="1064046"/>
                  <a:pt x="2600448" y="1080200"/>
                  <a:pt x="2627290" y="1120462"/>
                </a:cubicBezTo>
                <a:cubicBezTo>
                  <a:pt x="2663146" y="1228029"/>
                  <a:pt x="2650668" y="1195635"/>
                  <a:pt x="2704563" y="1326524"/>
                </a:cubicBezTo>
                <a:cubicBezTo>
                  <a:pt x="2717011" y="1356756"/>
                  <a:pt x="2726379" y="1388641"/>
                  <a:pt x="2743200" y="1416676"/>
                </a:cubicBezTo>
                <a:lnTo>
                  <a:pt x="2781837" y="1481071"/>
                </a:lnTo>
                <a:cubicBezTo>
                  <a:pt x="2786308" y="1501191"/>
                  <a:pt x="2809231" y="1609149"/>
                  <a:pt x="2820473" y="1648496"/>
                </a:cubicBezTo>
                <a:cubicBezTo>
                  <a:pt x="2832786" y="1691591"/>
                  <a:pt x="2848239" y="1733803"/>
                  <a:pt x="2859110" y="1777285"/>
                </a:cubicBezTo>
                <a:cubicBezTo>
                  <a:pt x="2873878" y="1836355"/>
                  <a:pt x="2880351" y="1946539"/>
                  <a:pt x="2884868" y="1996226"/>
                </a:cubicBezTo>
                <a:cubicBezTo>
                  <a:pt x="2880575" y="2082085"/>
                  <a:pt x="2882232" y="2168449"/>
                  <a:pt x="2871989" y="2253803"/>
                </a:cubicBezTo>
                <a:cubicBezTo>
                  <a:pt x="2871301" y="2259535"/>
                  <a:pt x="2838420" y="2347860"/>
                  <a:pt x="2820473" y="2356834"/>
                </a:cubicBezTo>
                <a:cubicBezTo>
                  <a:pt x="2797117" y="2368512"/>
                  <a:pt x="2768806" y="2364592"/>
                  <a:pt x="2743200" y="2369713"/>
                </a:cubicBezTo>
                <a:cubicBezTo>
                  <a:pt x="2725844" y="2373184"/>
                  <a:pt x="2708857" y="2378299"/>
                  <a:pt x="2691685" y="2382592"/>
                </a:cubicBezTo>
                <a:cubicBezTo>
                  <a:pt x="2574253" y="2373559"/>
                  <a:pt x="2526111" y="2397322"/>
                  <a:pt x="2446986" y="2318197"/>
                </a:cubicBezTo>
                <a:cubicBezTo>
                  <a:pt x="2425096" y="2296307"/>
                  <a:pt x="2412642" y="2266682"/>
                  <a:pt x="2395470" y="2240924"/>
                </a:cubicBezTo>
                <a:cubicBezTo>
                  <a:pt x="2399763" y="2202287"/>
                  <a:pt x="2398920" y="2162728"/>
                  <a:pt x="2408349" y="2125014"/>
                </a:cubicBezTo>
                <a:cubicBezTo>
                  <a:pt x="2415708" y="2095577"/>
                  <a:pt x="2448214" y="2072885"/>
                  <a:pt x="2472744" y="2060620"/>
                </a:cubicBezTo>
                <a:cubicBezTo>
                  <a:pt x="2539401" y="2027291"/>
                  <a:pt x="2548289" y="2033269"/>
                  <a:pt x="2627290" y="2021983"/>
                </a:cubicBezTo>
                <a:cubicBezTo>
                  <a:pt x="2691684" y="2034862"/>
                  <a:pt x="2760587" y="2033672"/>
                  <a:pt x="2820473" y="2060620"/>
                </a:cubicBezTo>
                <a:cubicBezTo>
                  <a:pt x="2851049" y="2074379"/>
                  <a:pt x="2868813" y="2108458"/>
                  <a:pt x="2884868" y="2137893"/>
                </a:cubicBezTo>
                <a:cubicBezTo>
                  <a:pt x="2895350" y="2157110"/>
                  <a:pt x="2892824" y="2180959"/>
                  <a:pt x="2897746" y="2202288"/>
                </a:cubicBezTo>
                <a:cubicBezTo>
                  <a:pt x="2943271" y="2399568"/>
                  <a:pt x="2908435" y="2207374"/>
                  <a:pt x="2949262" y="2472744"/>
                </a:cubicBezTo>
                <a:cubicBezTo>
                  <a:pt x="2932090" y="2657341"/>
                  <a:pt x="2928784" y="2843758"/>
                  <a:pt x="2897746" y="3026535"/>
                </a:cubicBezTo>
                <a:cubicBezTo>
                  <a:pt x="2889711" y="3073854"/>
                  <a:pt x="2855938" y="3112974"/>
                  <a:pt x="2833352" y="3155324"/>
                </a:cubicBezTo>
                <a:cubicBezTo>
                  <a:pt x="2821572" y="3177411"/>
                  <a:pt x="2811695" y="3201325"/>
                  <a:pt x="2794716" y="3219719"/>
                </a:cubicBezTo>
                <a:cubicBezTo>
                  <a:pt x="2712800" y="3308462"/>
                  <a:pt x="2589275" y="3396650"/>
                  <a:pt x="2472744" y="3425781"/>
                </a:cubicBezTo>
                <a:cubicBezTo>
                  <a:pt x="2387650" y="3447053"/>
                  <a:pt x="2438792" y="3436464"/>
                  <a:pt x="2318197" y="3451538"/>
                </a:cubicBezTo>
                <a:cubicBezTo>
                  <a:pt x="2283853" y="3447245"/>
                  <a:pt x="2242855" y="3459425"/>
                  <a:pt x="2215166" y="3438659"/>
                </a:cubicBezTo>
                <a:cubicBezTo>
                  <a:pt x="2199807" y="3427140"/>
                  <a:pt x="2247483" y="3412902"/>
                  <a:pt x="2266682" y="3412902"/>
                </a:cubicBezTo>
                <a:cubicBezTo>
                  <a:pt x="2358216" y="3412902"/>
                  <a:pt x="2438918" y="3440033"/>
                  <a:pt x="2524259" y="3464417"/>
                </a:cubicBezTo>
                <a:cubicBezTo>
                  <a:pt x="2568475" y="3490946"/>
                  <a:pt x="2668773" y="3536964"/>
                  <a:pt x="2704563" y="3593206"/>
                </a:cubicBezTo>
                <a:cubicBezTo>
                  <a:pt x="2722116" y="3620789"/>
                  <a:pt x="2730321" y="3653307"/>
                  <a:pt x="2743200" y="3683358"/>
                </a:cubicBezTo>
                <a:cubicBezTo>
                  <a:pt x="2738907" y="3756338"/>
                  <a:pt x="2739777" y="3829807"/>
                  <a:pt x="2730321" y="3902299"/>
                </a:cubicBezTo>
                <a:cubicBezTo>
                  <a:pt x="2720693" y="3976116"/>
                  <a:pt x="2666924" y="4038233"/>
                  <a:pt x="2627290" y="4095482"/>
                </a:cubicBezTo>
                <a:cubicBezTo>
                  <a:pt x="2615072" y="4113130"/>
                  <a:pt x="2604536" y="4132558"/>
                  <a:pt x="2588654" y="4146997"/>
                </a:cubicBezTo>
                <a:cubicBezTo>
                  <a:pt x="2563031" y="4170291"/>
                  <a:pt x="2465622" y="4242418"/>
                  <a:pt x="2421228" y="4262907"/>
                </a:cubicBezTo>
                <a:cubicBezTo>
                  <a:pt x="2350551" y="4295527"/>
                  <a:pt x="2330170" y="4298551"/>
                  <a:pt x="2266682" y="4314423"/>
                </a:cubicBezTo>
                <a:cubicBezTo>
                  <a:pt x="2236631" y="4310130"/>
                  <a:pt x="2206108" y="4308370"/>
                  <a:pt x="2176530" y="4301544"/>
                </a:cubicBezTo>
                <a:cubicBezTo>
                  <a:pt x="2090043" y="4281585"/>
                  <a:pt x="2040247" y="4243599"/>
                  <a:pt x="1957589" y="4198513"/>
                </a:cubicBezTo>
                <a:cubicBezTo>
                  <a:pt x="1944710" y="4181341"/>
                  <a:pt x="1933087" y="4163151"/>
                  <a:pt x="1918952" y="4146997"/>
                </a:cubicBezTo>
                <a:cubicBezTo>
                  <a:pt x="1902961" y="4128721"/>
                  <a:pt x="1880308" y="4116075"/>
                  <a:pt x="1867437" y="4095482"/>
                </a:cubicBezTo>
                <a:cubicBezTo>
                  <a:pt x="1836911" y="4046640"/>
                  <a:pt x="1790163" y="3940935"/>
                  <a:pt x="1790163" y="3940935"/>
                </a:cubicBezTo>
                <a:cubicBezTo>
                  <a:pt x="1782238" y="3901310"/>
                  <a:pt x="1763746" y="3851772"/>
                  <a:pt x="1790163" y="3812147"/>
                </a:cubicBezTo>
                <a:cubicBezTo>
                  <a:pt x="1797693" y="3800851"/>
                  <a:pt x="1815921" y="3803561"/>
                  <a:pt x="1828800" y="3799268"/>
                </a:cubicBezTo>
                <a:cubicBezTo>
                  <a:pt x="1910366" y="3807854"/>
                  <a:pt x="1994941" y="3801459"/>
                  <a:pt x="2073499" y="3825026"/>
                </a:cubicBezTo>
                <a:cubicBezTo>
                  <a:pt x="2090453" y="3830112"/>
                  <a:pt x="2087847" y="3858902"/>
                  <a:pt x="2086377" y="3876541"/>
                </a:cubicBezTo>
                <a:cubicBezTo>
                  <a:pt x="2083047" y="3916497"/>
                  <a:pt x="2068809" y="3984262"/>
                  <a:pt x="2034862" y="4018209"/>
                </a:cubicBezTo>
                <a:cubicBezTo>
                  <a:pt x="1956349" y="4096722"/>
                  <a:pt x="1936111" y="4114569"/>
                  <a:pt x="1854558" y="4159876"/>
                </a:cubicBezTo>
                <a:cubicBezTo>
                  <a:pt x="1837775" y="4169200"/>
                  <a:pt x="1821122" y="4179177"/>
                  <a:pt x="1803042" y="4185634"/>
                </a:cubicBezTo>
                <a:cubicBezTo>
                  <a:pt x="1760834" y="4200709"/>
                  <a:pt x="1717183" y="4211392"/>
                  <a:pt x="1674254" y="4224271"/>
                </a:cubicBezTo>
                <a:cubicBezTo>
                  <a:pt x="1592688" y="4211392"/>
                  <a:pt x="1510299" y="4202936"/>
                  <a:pt x="1429555" y="4185634"/>
                </a:cubicBezTo>
                <a:cubicBezTo>
                  <a:pt x="1359520" y="4170626"/>
                  <a:pt x="1282116" y="4137821"/>
                  <a:pt x="1223493" y="4095482"/>
                </a:cubicBezTo>
                <a:cubicBezTo>
                  <a:pt x="1174030" y="4059759"/>
                  <a:pt x="1124000" y="4023664"/>
                  <a:pt x="1081825" y="3979572"/>
                </a:cubicBezTo>
                <a:cubicBezTo>
                  <a:pt x="1028992" y="3924338"/>
                  <a:pt x="940158" y="3799268"/>
                  <a:pt x="940158" y="3799268"/>
                </a:cubicBezTo>
                <a:cubicBezTo>
                  <a:pt x="925138" y="3724170"/>
                  <a:pt x="895114" y="3644644"/>
                  <a:pt x="927279" y="3567448"/>
                </a:cubicBezTo>
                <a:cubicBezTo>
                  <a:pt x="936619" y="3545032"/>
                  <a:pt x="962384" y="3533834"/>
                  <a:pt x="978794" y="3515933"/>
                </a:cubicBezTo>
                <a:cubicBezTo>
                  <a:pt x="1009631" y="3482293"/>
                  <a:pt x="1030446" y="3437402"/>
                  <a:pt x="1068946" y="3412902"/>
                </a:cubicBezTo>
                <a:cubicBezTo>
                  <a:pt x="1127458" y="3375667"/>
                  <a:pt x="1262130" y="3335628"/>
                  <a:pt x="1262130" y="3335628"/>
                </a:cubicBezTo>
                <a:cubicBezTo>
                  <a:pt x="1326524" y="3348507"/>
                  <a:pt x="1393692" y="3351562"/>
                  <a:pt x="1455313" y="3374265"/>
                </a:cubicBezTo>
                <a:cubicBezTo>
                  <a:pt x="1478100" y="3382660"/>
                  <a:pt x="1491919" y="3406612"/>
                  <a:pt x="1506828" y="3425781"/>
                </a:cubicBezTo>
                <a:cubicBezTo>
                  <a:pt x="1542122" y="3471159"/>
                  <a:pt x="1561941" y="3528620"/>
                  <a:pt x="1584101" y="3580327"/>
                </a:cubicBezTo>
                <a:cubicBezTo>
                  <a:pt x="1575515" y="3631843"/>
                  <a:pt x="1576682" y="3685973"/>
                  <a:pt x="1558344" y="3734874"/>
                </a:cubicBezTo>
                <a:cubicBezTo>
                  <a:pt x="1549817" y="3757612"/>
                  <a:pt x="1525791" y="3771219"/>
                  <a:pt x="1506828" y="3786389"/>
                </a:cubicBezTo>
                <a:cubicBezTo>
                  <a:pt x="1461233" y="3822865"/>
                  <a:pt x="1414984" y="3858972"/>
                  <a:pt x="1365161" y="3889420"/>
                </a:cubicBezTo>
                <a:cubicBezTo>
                  <a:pt x="1330033" y="3910887"/>
                  <a:pt x="1226386" y="3947257"/>
                  <a:pt x="1184856" y="3953814"/>
                </a:cubicBezTo>
                <a:cubicBezTo>
                  <a:pt x="1133795" y="3961876"/>
                  <a:pt x="1081771" y="3961792"/>
                  <a:pt x="1030310" y="3966693"/>
                </a:cubicBezTo>
                <a:cubicBezTo>
                  <a:pt x="991611" y="3970379"/>
                  <a:pt x="953037" y="3975279"/>
                  <a:pt x="914400" y="3979572"/>
                </a:cubicBezTo>
                <a:lnTo>
                  <a:pt x="695459" y="3953814"/>
                </a:lnTo>
                <a:cubicBezTo>
                  <a:pt x="665338" y="3950049"/>
                  <a:pt x="633599" y="3951937"/>
                  <a:pt x="605307" y="3940935"/>
                </a:cubicBezTo>
                <a:cubicBezTo>
                  <a:pt x="417753" y="3867998"/>
                  <a:pt x="512766" y="3894491"/>
                  <a:pt x="412124" y="3812147"/>
                </a:cubicBezTo>
                <a:cubicBezTo>
                  <a:pt x="383542" y="3788762"/>
                  <a:pt x="347329" y="3774600"/>
                  <a:pt x="321972" y="3747752"/>
                </a:cubicBezTo>
                <a:cubicBezTo>
                  <a:pt x="201392" y="3620079"/>
                  <a:pt x="207851" y="3614552"/>
                  <a:pt x="154546" y="3490175"/>
                </a:cubicBezTo>
                <a:cubicBezTo>
                  <a:pt x="116326" y="3311814"/>
                  <a:pt x="91559" y="3273512"/>
                  <a:pt x="128789" y="3078051"/>
                </a:cubicBezTo>
                <a:cubicBezTo>
                  <a:pt x="132197" y="3060159"/>
                  <a:pt x="153203" y="3050792"/>
                  <a:pt x="167425" y="3039414"/>
                </a:cubicBezTo>
                <a:cubicBezTo>
                  <a:pt x="269821" y="2957497"/>
                  <a:pt x="227401" y="2991293"/>
                  <a:pt x="321972" y="2949262"/>
                </a:cubicBezTo>
                <a:cubicBezTo>
                  <a:pt x="339516" y="2941465"/>
                  <a:pt x="354965" y="2928556"/>
                  <a:pt x="373487" y="2923505"/>
                </a:cubicBezTo>
                <a:cubicBezTo>
                  <a:pt x="402773" y="2915518"/>
                  <a:pt x="433588" y="2914919"/>
                  <a:pt x="463639" y="2910626"/>
                </a:cubicBezTo>
                <a:cubicBezTo>
                  <a:pt x="506569" y="2932091"/>
                  <a:pt x="552492" y="2948396"/>
                  <a:pt x="592428" y="2975020"/>
                </a:cubicBezTo>
                <a:cubicBezTo>
                  <a:pt x="605307" y="2983606"/>
                  <a:pt x="609982" y="3000531"/>
                  <a:pt x="618186" y="3013657"/>
                </a:cubicBezTo>
                <a:cubicBezTo>
                  <a:pt x="631453" y="3034884"/>
                  <a:pt x="643944" y="3056586"/>
                  <a:pt x="656823" y="3078051"/>
                </a:cubicBezTo>
                <a:cubicBezTo>
                  <a:pt x="682754" y="3181783"/>
                  <a:pt x="681957" y="3151690"/>
                  <a:pt x="643944" y="3322750"/>
                </a:cubicBezTo>
                <a:cubicBezTo>
                  <a:pt x="640586" y="3337860"/>
                  <a:pt x="626772" y="3348507"/>
                  <a:pt x="618186" y="3361386"/>
                </a:cubicBezTo>
                <a:cubicBezTo>
                  <a:pt x="601014" y="3352800"/>
                  <a:pt x="581119" y="3348271"/>
                  <a:pt x="566670" y="3335628"/>
                </a:cubicBezTo>
                <a:cubicBezTo>
                  <a:pt x="496807" y="3274498"/>
                  <a:pt x="396403" y="3043264"/>
                  <a:pt x="386366" y="3026535"/>
                </a:cubicBezTo>
                <a:cubicBezTo>
                  <a:pt x="248703" y="2797097"/>
                  <a:pt x="300955" y="2901976"/>
                  <a:pt x="218941" y="2717443"/>
                </a:cubicBezTo>
                <a:cubicBezTo>
                  <a:pt x="206062" y="2635877"/>
                  <a:pt x="184885" y="2555194"/>
                  <a:pt x="180304" y="2472744"/>
                </a:cubicBezTo>
                <a:cubicBezTo>
                  <a:pt x="173787" y="2355432"/>
                  <a:pt x="189914" y="2195948"/>
                  <a:pt x="244699" y="2086378"/>
                </a:cubicBezTo>
                <a:cubicBezTo>
                  <a:pt x="258275" y="2059227"/>
                  <a:pt x="286153" y="2041864"/>
                  <a:pt x="309093" y="2021983"/>
                </a:cubicBezTo>
                <a:cubicBezTo>
                  <a:pt x="350638" y="1985977"/>
                  <a:pt x="389966" y="1945905"/>
                  <a:pt x="437882" y="1918952"/>
                </a:cubicBezTo>
                <a:cubicBezTo>
                  <a:pt x="460641" y="1906150"/>
                  <a:pt x="489397" y="1910367"/>
                  <a:pt x="515155" y="1906074"/>
                </a:cubicBezTo>
                <a:cubicBezTo>
                  <a:pt x="528034" y="1923246"/>
                  <a:pt x="542977" y="1939048"/>
                  <a:pt x="553792" y="1957589"/>
                </a:cubicBezTo>
                <a:cubicBezTo>
                  <a:pt x="603302" y="2042463"/>
                  <a:pt x="603168" y="2054204"/>
                  <a:pt x="631065" y="2137893"/>
                </a:cubicBezTo>
                <a:cubicBezTo>
                  <a:pt x="639651" y="2189409"/>
                  <a:pt x="662020" y="2240473"/>
                  <a:pt x="656823" y="2292440"/>
                </a:cubicBezTo>
                <a:cubicBezTo>
                  <a:pt x="639733" y="2463337"/>
                  <a:pt x="571275" y="2588279"/>
                  <a:pt x="463639" y="2717443"/>
                </a:cubicBezTo>
                <a:cubicBezTo>
                  <a:pt x="440244" y="2745517"/>
                  <a:pt x="394444" y="2757679"/>
                  <a:pt x="360608" y="2768958"/>
                </a:cubicBezTo>
                <a:cubicBezTo>
                  <a:pt x="296214" y="2743200"/>
                  <a:pt x="226064" y="2728720"/>
                  <a:pt x="167425" y="2691685"/>
                </a:cubicBezTo>
                <a:cubicBezTo>
                  <a:pt x="106907" y="2653463"/>
                  <a:pt x="53278" y="2413988"/>
                  <a:pt x="51516" y="2408350"/>
                </a:cubicBezTo>
                <a:cubicBezTo>
                  <a:pt x="47223" y="2374006"/>
                  <a:pt x="41635" y="2339800"/>
                  <a:pt x="38637" y="2305319"/>
                </a:cubicBezTo>
                <a:cubicBezTo>
                  <a:pt x="26141" y="2161613"/>
                  <a:pt x="15546" y="2024638"/>
                  <a:pt x="38637" y="1880316"/>
                </a:cubicBezTo>
                <a:cubicBezTo>
                  <a:pt x="61663" y="1736404"/>
                  <a:pt x="310315" y="1564019"/>
                  <a:pt x="360608" y="1532586"/>
                </a:cubicBezTo>
                <a:cubicBezTo>
                  <a:pt x="394952" y="1511121"/>
                  <a:pt x="426217" y="1483677"/>
                  <a:pt x="463639" y="1468192"/>
                </a:cubicBezTo>
                <a:cubicBezTo>
                  <a:pt x="551447" y="1431858"/>
                  <a:pt x="643944" y="1408091"/>
                  <a:pt x="734096" y="1378040"/>
                </a:cubicBezTo>
                <a:cubicBezTo>
                  <a:pt x="899781" y="1384413"/>
                  <a:pt x="1016215" y="1325309"/>
                  <a:pt x="1120462" y="1429555"/>
                </a:cubicBezTo>
                <a:cubicBezTo>
                  <a:pt x="1135640" y="1444733"/>
                  <a:pt x="1149500" y="1461872"/>
                  <a:pt x="1159099" y="1481071"/>
                </a:cubicBezTo>
                <a:cubicBezTo>
                  <a:pt x="1179776" y="1522426"/>
                  <a:pt x="1193442" y="1566930"/>
                  <a:pt x="1210614" y="1609859"/>
                </a:cubicBezTo>
                <a:cubicBezTo>
                  <a:pt x="1228059" y="1731975"/>
                  <a:pt x="1245291" y="1787718"/>
                  <a:pt x="1184856" y="1931831"/>
                </a:cubicBezTo>
                <a:cubicBezTo>
                  <a:pt x="1157627" y="1996763"/>
                  <a:pt x="1102846" y="2046632"/>
                  <a:pt x="1056068" y="2099257"/>
                </a:cubicBezTo>
                <a:cubicBezTo>
                  <a:pt x="1033792" y="2124317"/>
                  <a:pt x="1008316" y="2147755"/>
                  <a:pt x="978794" y="2163651"/>
                </a:cubicBezTo>
                <a:cubicBezTo>
                  <a:pt x="951276" y="2178468"/>
                  <a:pt x="918693" y="2180823"/>
                  <a:pt x="888642" y="2189409"/>
                </a:cubicBezTo>
                <a:cubicBezTo>
                  <a:pt x="847490" y="2177651"/>
                  <a:pt x="684330" y="2156135"/>
                  <a:pt x="643944" y="2086378"/>
                </a:cubicBezTo>
                <a:cubicBezTo>
                  <a:pt x="609195" y="2026357"/>
                  <a:pt x="592428" y="1957589"/>
                  <a:pt x="566670" y="1893195"/>
                </a:cubicBezTo>
                <a:cubicBezTo>
                  <a:pt x="531328" y="1698808"/>
                  <a:pt x="523883" y="1730665"/>
                  <a:pt x="566670" y="1481071"/>
                </a:cubicBezTo>
                <a:cubicBezTo>
                  <a:pt x="577231" y="1419463"/>
                  <a:pt x="581177" y="1351139"/>
                  <a:pt x="618186" y="1300766"/>
                </a:cubicBezTo>
                <a:cubicBezTo>
                  <a:pt x="703395" y="1184787"/>
                  <a:pt x="1044092" y="791999"/>
                  <a:pt x="1249251" y="682581"/>
                </a:cubicBezTo>
                <a:cubicBezTo>
                  <a:pt x="1427323" y="587609"/>
                  <a:pt x="1615010" y="511183"/>
                  <a:pt x="1803042" y="437882"/>
                </a:cubicBezTo>
                <a:cubicBezTo>
                  <a:pt x="1869008" y="412166"/>
                  <a:pt x="1940417" y="403538"/>
                  <a:pt x="2009104" y="386366"/>
                </a:cubicBezTo>
                <a:cubicBezTo>
                  <a:pt x="2086377" y="399245"/>
                  <a:pt x="2166605" y="400230"/>
                  <a:pt x="2240924" y="425003"/>
                </a:cubicBezTo>
                <a:cubicBezTo>
                  <a:pt x="2264907" y="432997"/>
                  <a:pt x="2346599" y="517799"/>
                  <a:pt x="2369713" y="540913"/>
                </a:cubicBezTo>
                <a:cubicBezTo>
                  <a:pt x="2386885" y="596721"/>
                  <a:pt x="2421228" y="649948"/>
                  <a:pt x="2421228" y="708338"/>
                </a:cubicBezTo>
                <a:cubicBezTo>
                  <a:pt x="2421228" y="782661"/>
                  <a:pt x="2390230" y="1073207"/>
                  <a:pt x="2318197" y="1184857"/>
                </a:cubicBezTo>
                <a:cubicBezTo>
                  <a:pt x="2256754" y="1280094"/>
                  <a:pt x="2189562" y="1372546"/>
                  <a:pt x="2112135" y="1455313"/>
                </a:cubicBezTo>
                <a:cubicBezTo>
                  <a:pt x="2064034" y="1506731"/>
                  <a:pt x="2003605" y="1545516"/>
                  <a:pt x="1944710" y="1584102"/>
                </a:cubicBezTo>
                <a:cubicBezTo>
                  <a:pt x="1810217" y="1672219"/>
                  <a:pt x="1603763" y="1770936"/>
                  <a:pt x="1455313" y="1815921"/>
                </a:cubicBezTo>
                <a:cubicBezTo>
                  <a:pt x="1409933" y="1829672"/>
                  <a:pt x="1360868" y="1824507"/>
                  <a:pt x="1313645" y="1828800"/>
                </a:cubicBezTo>
                <a:cubicBezTo>
                  <a:pt x="1275991" y="1823665"/>
                  <a:pt x="1011036" y="1808835"/>
                  <a:pt x="927279" y="1751527"/>
                </a:cubicBezTo>
                <a:cubicBezTo>
                  <a:pt x="874608" y="1715489"/>
                  <a:pt x="832834" y="1665668"/>
                  <a:pt x="785611" y="1622738"/>
                </a:cubicBezTo>
                <a:cubicBezTo>
                  <a:pt x="777025" y="1605566"/>
                  <a:pt x="766746" y="1589142"/>
                  <a:pt x="759854" y="1571223"/>
                </a:cubicBezTo>
                <a:cubicBezTo>
                  <a:pt x="721888" y="1472510"/>
                  <a:pt x="725123" y="1474844"/>
                  <a:pt x="708338" y="1390919"/>
                </a:cubicBezTo>
                <a:cubicBezTo>
                  <a:pt x="725510" y="1347989"/>
                  <a:pt x="736065" y="1301778"/>
                  <a:pt x="759854" y="1262130"/>
                </a:cubicBezTo>
                <a:cubicBezTo>
                  <a:pt x="775472" y="1236100"/>
                  <a:pt x="798638" y="1214032"/>
                  <a:pt x="824248" y="1197735"/>
                </a:cubicBezTo>
                <a:cubicBezTo>
                  <a:pt x="893915" y="1153402"/>
                  <a:pt x="967289" y="1114354"/>
                  <a:pt x="1043189" y="1081826"/>
                </a:cubicBezTo>
                <a:cubicBezTo>
                  <a:pt x="1139670" y="1040477"/>
                  <a:pt x="1279496" y="1030570"/>
                  <a:pt x="1378039" y="1017431"/>
                </a:cubicBezTo>
                <a:cubicBezTo>
                  <a:pt x="1403797" y="1021724"/>
                  <a:pt x="1434615" y="1014388"/>
                  <a:pt x="1455313" y="1030310"/>
                </a:cubicBezTo>
                <a:cubicBezTo>
                  <a:pt x="1494110" y="1060154"/>
                  <a:pt x="1545465" y="1146220"/>
                  <a:pt x="1545465" y="1146220"/>
                </a:cubicBezTo>
              </a:path>
            </a:pathLst>
          </a:custGeom>
          <a:ln>
            <a:solidFill>
              <a:srgbClr val="562C3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000628" y="1643050"/>
            <a:ext cx="3142445" cy="4314423"/>
          </a:xfrm>
          <a:custGeom>
            <a:avLst/>
            <a:gdLst>
              <a:gd name="connsiteX0" fmla="*/ 3090930 w 3142445"/>
              <a:gd name="connsiteY0" fmla="*/ 334851 h 4314423"/>
              <a:gd name="connsiteX1" fmla="*/ 3026535 w 3142445"/>
              <a:gd name="connsiteY1" fmla="*/ 257578 h 4314423"/>
              <a:gd name="connsiteX2" fmla="*/ 2987899 w 3142445"/>
              <a:gd name="connsiteY2" fmla="*/ 244699 h 4314423"/>
              <a:gd name="connsiteX3" fmla="*/ 2884868 w 3142445"/>
              <a:gd name="connsiteY3" fmla="*/ 193183 h 4314423"/>
              <a:gd name="connsiteX4" fmla="*/ 2884868 w 3142445"/>
              <a:gd name="connsiteY4" fmla="*/ 193183 h 4314423"/>
              <a:gd name="connsiteX5" fmla="*/ 2833352 w 3142445"/>
              <a:gd name="connsiteY5" fmla="*/ 154547 h 4314423"/>
              <a:gd name="connsiteX6" fmla="*/ 2640169 w 3142445"/>
              <a:gd name="connsiteY6" fmla="*/ 103031 h 4314423"/>
              <a:gd name="connsiteX7" fmla="*/ 2498501 w 3142445"/>
              <a:gd name="connsiteY7" fmla="*/ 64395 h 4314423"/>
              <a:gd name="connsiteX8" fmla="*/ 2202287 w 3142445"/>
              <a:gd name="connsiteY8" fmla="*/ 12879 h 4314423"/>
              <a:gd name="connsiteX9" fmla="*/ 1442434 w 3142445"/>
              <a:gd name="connsiteY9" fmla="*/ 77274 h 4314423"/>
              <a:gd name="connsiteX10" fmla="*/ 1365161 w 3142445"/>
              <a:gd name="connsiteY10" fmla="*/ 103031 h 4314423"/>
              <a:gd name="connsiteX11" fmla="*/ 1210614 w 3142445"/>
              <a:gd name="connsiteY11" fmla="*/ 128789 h 4314423"/>
              <a:gd name="connsiteX12" fmla="*/ 1068946 w 3142445"/>
              <a:gd name="connsiteY12" fmla="*/ 180305 h 4314423"/>
              <a:gd name="connsiteX13" fmla="*/ 965916 w 3142445"/>
              <a:gd name="connsiteY13" fmla="*/ 206062 h 4314423"/>
              <a:gd name="connsiteX14" fmla="*/ 772732 w 3142445"/>
              <a:gd name="connsiteY14" fmla="*/ 283335 h 4314423"/>
              <a:gd name="connsiteX15" fmla="*/ 682580 w 3142445"/>
              <a:gd name="connsiteY15" fmla="*/ 309093 h 4314423"/>
              <a:gd name="connsiteX16" fmla="*/ 618186 w 3142445"/>
              <a:gd name="connsiteY16" fmla="*/ 334851 h 4314423"/>
              <a:gd name="connsiteX17" fmla="*/ 502276 w 3142445"/>
              <a:gd name="connsiteY17" fmla="*/ 373488 h 4314423"/>
              <a:gd name="connsiteX18" fmla="*/ 373487 w 3142445"/>
              <a:gd name="connsiteY18" fmla="*/ 437882 h 4314423"/>
              <a:gd name="connsiteX19" fmla="*/ 283335 w 3142445"/>
              <a:gd name="connsiteY19" fmla="*/ 489397 h 4314423"/>
              <a:gd name="connsiteX20" fmla="*/ 218941 w 3142445"/>
              <a:gd name="connsiteY20" fmla="*/ 502276 h 4314423"/>
              <a:gd name="connsiteX21" fmla="*/ 167425 w 3142445"/>
              <a:gd name="connsiteY21" fmla="*/ 553792 h 4314423"/>
              <a:gd name="connsiteX22" fmla="*/ 128789 w 3142445"/>
              <a:gd name="connsiteY22" fmla="*/ 579550 h 4314423"/>
              <a:gd name="connsiteX23" fmla="*/ 77273 w 3142445"/>
              <a:gd name="connsiteY23" fmla="*/ 682581 h 4314423"/>
              <a:gd name="connsiteX24" fmla="*/ 51516 w 3142445"/>
              <a:gd name="connsiteY24" fmla="*/ 734096 h 4314423"/>
              <a:gd name="connsiteX25" fmla="*/ 77273 w 3142445"/>
              <a:gd name="connsiteY25" fmla="*/ 991674 h 4314423"/>
              <a:gd name="connsiteX26" fmla="*/ 115910 w 3142445"/>
              <a:gd name="connsiteY26" fmla="*/ 1017431 h 4314423"/>
              <a:gd name="connsiteX27" fmla="*/ 167425 w 3142445"/>
              <a:gd name="connsiteY27" fmla="*/ 1056068 h 4314423"/>
              <a:gd name="connsiteX28" fmla="*/ 888642 w 3142445"/>
              <a:gd name="connsiteY28" fmla="*/ 1107583 h 4314423"/>
              <a:gd name="connsiteX29" fmla="*/ 1983346 w 3142445"/>
              <a:gd name="connsiteY29" fmla="*/ 1081826 h 4314423"/>
              <a:gd name="connsiteX30" fmla="*/ 2125014 w 3142445"/>
              <a:gd name="connsiteY30" fmla="*/ 1043189 h 4314423"/>
              <a:gd name="connsiteX31" fmla="*/ 2434107 w 3142445"/>
              <a:gd name="connsiteY31" fmla="*/ 1004552 h 4314423"/>
              <a:gd name="connsiteX32" fmla="*/ 2897746 w 3142445"/>
              <a:gd name="connsiteY32" fmla="*/ 862885 h 4314423"/>
              <a:gd name="connsiteX33" fmla="*/ 2949262 w 3142445"/>
              <a:gd name="connsiteY33" fmla="*/ 837127 h 4314423"/>
              <a:gd name="connsiteX34" fmla="*/ 2987899 w 3142445"/>
              <a:gd name="connsiteY34" fmla="*/ 824248 h 4314423"/>
              <a:gd name="connsiteX35" fmla="*/ 3052293 w 3142445"/>
              <a:gd name="connsiteY35" fmla="*/ 798490 h 4314423"/>
              <a:gd name="connsiteX36" fmla="*/ 3078051 w 3142445"/>
              <a:gd name="connsiteY36" fmla="*/ 759854 h 4314423"/>
              <a:gd name="connsiteX37" fmla="*/ 3039414 w 3142445"/>
              <a:gd name="connsiteY37" fmla="*/ 721217 h 4314423"/>
              <a:gd name="connsiteX38" fmla="*/ 2962141 w 3142445"/>
              <a:gd name="connsiteY38" fmla="*/ 695459 h 4314423"/>
              <a:gd name="connsiteX39" fmla="*/ 2859110 w 3142445"/>
              <a:gd name="connsiteY39" fmla="*/ 643944 h 4314423"/>
              <a:gd name="connsiteX40" fmla="*/ 2176530 w 3142445"/>
              <a:gd name="connsiteY40" fmla="*/ 656823 h 4314423"/>
              <a:gd name="connsiteX41" fmla="*/ 2073499 w 3142445"/>
              <a:gd name="connsiteY41" fmla="*/ 682581 h 4314423"/>
              <a:gd name="connsiteX42" fmla="*/ 1983346 w 3142445"/>
              <a:gd name="connsiteY42" fmla="*/ 695459 h 4314423"/>
              <a:gd name="connsiteX43" fmla="*/ 1906073 w 3142445"/>
              <a:gd name="connsiteY43" fmla="*/ 721217 h 4314423"/>
              <a:gd name="connsiteX44" fmla="*/ 1609859 w 3142445"/>
              <a:gd name="connsiteY44" fmla="*/ 798490 h 4314423"/>
              <a:gd name="connsiteX45" fmla="*/ 1378039 w 3142445"/>
              <a:gd name="connsiteY45" fmla="*/ 875764 h 4314423"/>
              <a:gd name="connsiteX46" fmla="*/ 1004552 w 3142445"/>
              <a:gd name="connsiteY46" fmla="*/ 991674 h 4314423"/>
              <a:gd name="connsiteX47" fmla="*/ 798490 w 3142445"/>
              <a:gd name="connsiteY47" fmla="*/ 1081826 h 4314423"/>
              <a:gd name="connsiteX48" fmla="*/ 708338 w 3142445"/>
              <a:gd name="connsiteY48" fmla="*/ 1107583 h 4314423"/>
              <a:gd name="connsiteX49" fmla="*/ 566670 w 3142445"/>
              <a:gd name="connsiteY49" fmla="*/ 1171978 h 4314423"/>
              <a:gd name="connsiteX50" fmla="*/ 373487 w 3142445"/>
              <a:gd name="connsiteY50" fmla="*/ 1300766 h 4314423"/>
              <a:gd name="connsiteX51" fmla="*/ 206062 w 3142445"/>
              <a:gd name="connsiteY51" fmla="*/ 1313645 h 4314423"/>
              <a:gd name="connsiteX52" fmla="*/ 193183 w 3142445"/>
              <a:gd name="connsiteY52" fmla="*/ 1365161 h 4314423"/>
              <a:gd name="connsiteX53" fmla="*/ 180304 w 3142445"/>
              <a:gd name="connsiteY53" fmla="*/ 1403797 h 4314423"/>
              <a:gd name="connsiteX54" fmla="*/ 206062 w 3142445"/>
              <a:gd name="connsiteY54" fmla="*/ 1519707 h 4314423"/>
              <a:gd name="connsiteX55" fmla="*/ 218941 w 3142445"/>
              <a:gd name="connsiteY55" fmla="*/ 1571223 h 4314423"/>
              <a:gd name="connsiteX56" fmla="*/ 476518 w 3142445"/>
              <a:gd name="connsiteY56" fmla="*/ 1738648 h 4314423"/>
              <a:gd name="connsiteX57" fmla="*/ 862885 w 3142445"/>
              <a:gd name="connsiteY57" fmla="*/ 1828800 h 4314423"/>
              <a:gd name="connsiteX58" fmla="*/ 1197735 w 3142445"/>
              <a:gd name="connsiteY58" fmla="*/ 1893195 h 4314423"/>
              <a:gd name="connsiteX59" fmla="*/ 1493949 w 3142445"/>
              <a:gd name="connsiteY59" fmla="*/ 1931831 h 4314423"/>
              <a:gd name="connsiteX60" fmla="*/ 1867437 w 3142445"/>
              <a:gd name="connsiteY60" fmla="*/ 1944710 h 4314423"/>
              <a:gd name="connsiteX61" fmla="*/ 2150772 w 3142445"/>
              <a:gd name="connsiteY61" fmla="*/ 1931831 h 4314423"/>
              <a:gd name="connsiteX62" fmla="*/ 2202287 w 3142445"/>
              <a:gd name="connsiteY62" fmla="*/ 1918952 h 4314423"/>
              <a:gd name="connsiteX63" fmla="*/ 2331076 w 3142445"/>
              <a:gd name="connsiteY63" fmla="*/ 1893195 h 4314423"/>
              <a:gd name="connsiteX64" fmla="*/ 2446986 w 3142445"/>
              <a:gd name="connsiteY64" fmla="*/ 1867437 h 4314423"/>
              <a:gd name="connsiteX65" fmla="*/ 2485623 w 3142445"/>
              <a:gd name="connsiteY65" fmla="*/ 1854558 h 4314423"/>
              <a:gd name="connsiteX66" fmla="*/ 2550017 w 3142445"/>
              <a:gd name="connsiteY66" fmla="*/ 1828800 h 4314423"/>
              <a:gd name="connsiteX67" fmla="*/ 2678806 w 3142445"/>
              <a:gd name="connsiteY67" fmla="*/ 1738648 h 4314423"/>
              <a:gd name="connsiteX68" fmla="*/ 2704563 w 3142445"/>
              <a:gd name="connsiteY68" fmla="*/ 1700012 h 4314423"/>
              <a:gd name="connsiteX69" fmla="*/ 2665927 w 3142445"/>
              <a:gd name="connsiteY69" fmla="*/ 1532586 h 4314423"/>
              <a:gd name="connsiteX70" fmla="*/ 2562896 w 3142445"/>
              <a:gd name="connsiteY70" fmla="*/ 1481071 h 4314423"/>
              <a:gd name="connsiteX71" fmla="*/ 2292439 w 3142445"/>
              <a:gd name="connsiteY71" fmla="*/ 1493950 h 4314423"/>
              <a:gd name="connsiteX72" fmla="*/ 1867437 w 3142445"/>
              <a:gd name="connsiteY72" fmla="*/ 1622738 h 4314423"/>
              <a:gd name="connsiteX73" fmla="*/ 1790163 w 3142445"/>
              <a:gd name="connsiteY73" fmla="*/ 1661375 h 4314423"/>
              <a:gd name="connsiteX74" fmla="*/ 1365161 w 3142445"/>
              <a:gd name="connsiteY74" fmla="*/ 1815921 h 4314423"/>
              <a:gd name="connsiteX75" fmla="*/ 1249251 w 3142445"/>
              <a:gd name="connsiteY75" fmla="*/ 1854558 h 4314423"/>
              <a:gd name="connsiteX76" fmla="*/ 1004552 w 3142445"/>
              <a:gd name="connsiteY76" fmla="*/ 1931831 h 4314423"/>
              <a:gd name="connsiteX77" fmla="*/ 862885 w 3142445"/>
              <a:gd name="connsiteY77" fmla="*/ 1996226 h 4314423"/>
              <a:gd name="connsiteX78" fmla="*/ 605307 w 3142445"/>
              <a:gd name="connsiteY78" fmla="*/ 2099257 h 4314423"/>
              <a:gd name="connsiteX79" fmla="*/ 515155 w 3142445"/>
              <a:gd name="connsiteY79" fmla="*/ 2150772 h 4314423"/>
              <a:gd name="connsiteX80" fmla="*/ 321972 w 3142445"/>
              <a:gd name="connsiteY80" fmla="*/ 2279561 h 4314423"/>
              <a:gd name="connsiteX81" fmla="*/ 180304 w 3142445"/>
              <a:gd name="connsiteY81" fmla="*/ 2356834 h 4314423"/>
              <a:gd name="connsiteX82" fmla="*/ 103031 w 3142445"/>
              <a:gd name="connsiteY82" fmla="*/ 2434107 h 4314423"/>
              <a:gd name="connsiteX83" fmla="*/ 38637 w 3142445"/>
              <a:gd name="connsiteY83" fmla="*/ 2498502 h 4314423"/>
              <a:gd name="connsiteX84" fmla="*/ 0 w 3142445"/>
              <a:gd name="connsiteY84" fmla="*/ 2627290 h 4314423"/>
              <a:gd name="connsiteX85" fmla="*/ 12879 w 3142445"/>
              <a:gd name="connsiteY85" fmla="*/ 2730321 h 4314423"/>
              <a:gd name="connsiteX86" fmla="*/ 115910 w 3142445"/>
              <a:gd name="connsiteY86" fmla="*/ 2833352 h 4314423"/>
              <a:gd name="connsiteX87" fmla="*/ 167425 w 3142445"/>
              <a:gd name="connsiteY87" fmla="*/ 2884868 h 4314423"/>
              <a:gd name="connsiteX88" fmla="*/ 270456 w 3142445"/>
              <a:gd name="connsiteY88" fmla="*/ 2975020 h 4314423"/>
              <a:gd name="connsiteX89" fmla="*/ 463639 w 3142445"/>
              <a:gd name="connsiteY89" fmla="*/ 3065172 h 4314423"/>
              <a:gd name="connsiteX90" fmla="*/ 553792 w 3142445"/>
              <a:gd name="connsiteY90" fmla="*/ 3090930 h 4314423"/>
              <a:gd name="connsiteX91" fmla="*/ 656823 w 3142445"/>
              <a:gd name="connsiteY91" fmla="*/ 3103809 h 4314423"/>
              <a:gd name="connsiteX92" fmla="*/ 914400 w 3142445"/>
              <a:gd name="connsiteY92" fmla="*/ 3155324 h 4314423"/>
              <a:gd name="connsiteX93" fmla="*/ 1133341 w 3142445"/>
              <a:gd name="connsiteY93" fmla="*/ 3168203 h 4314423"/>
              <a:gd name="connsiteX94" fmla="*/ 1635617 w 3142445"/>
              <a:gd name="connsiteY94" fmla="*/ 3193961 h 4314423"/>
              <a:gd name="connsiteX95" fmla="*/ 2446986 w 3142445"/>
              <a:gd name="connsiteY95" fmla="*/ 3116688 h 4314423"/>
              <a:gd name="connsiteX96" fmla="*/ 2665927 w 3142445"/>
              <a:gd name="connsiteY96" fmla="*/ 3103809 h 4314423"/>
              <a:gd name="connsiteX97" fmla="*/ 2691685 w 3142445"/>
              <a:gd name="connsiteY97" fmla="*/ 3065172 h 4314423"/>
              <a:gd name="connsiteX98" fmla="*/ 2730321 w 3142445"/>
              <a:gd name="connsiteY98" fmla="*/ 3026535 h 4314423"/>
              <a:gd name="connsiteX99" fmla="*/ 2743200 w 3142445"/>
              <a:gd name="connsiteY99" fmla="*/ 2987899 h 4314423"/>
              <a:gd name="connsiteX100" fmla="*/ 2730321 w 3142445"/>
              <a:gd name="connsiteY100" fmla="*/ 2923505 h 4314423"/>
              <a:gd name="connsiteX101" fmla="*/ 2704563 w 3142445"/>
              <a:gd name="connsiteY101" fmla="*/ 2884868 h 4314423"/>
              <a:gd name="connsiteX102" fmla="*/ 2588654 w 3142445"/>
              <a:gd name="connsiteY102" fmla="*/ 2794716 h 4314423"/>
              <a:gd name="connsiteX103" fmla="*/ 2434107 w 3142445"/>
              <a:gd name="connsiteY103" fmla="*/ 2717443 h 4314423"/>
              <a:gd name="connsiteX104" fmla="*/ 2395470 w 3142445"/>
              <a:gd name="connsiteY104" fmla="*/ 2704564 h 4314423"/>
              <a:gd name="connsiteX105" fmla="*/ 2292439 w 3142445"/>
              <a:gd name="connsiteY105" fmla="*/ 2691685 h 4314423"/>
              <a:gd name="connsiteX106" fmla="*/ 2228045 w 3142445"/>
              <a:gd name="connsiteY106" fmla="*/ 2678806 h 4314423"/>
              <a:gd name="connsiteX107" fmla="*/ 2125014 w 3142445"/>
              <a:gd name="connsiteY107" fmla="*/ 2665927 h 4314423"/>
              <a:gd name="connsiteX108" fmla="*/ 1635617 w 3142445"/>
              <a:gd name="connsiteY108" fmla="*/ 2691685 h 4314423"/>
              <a:gd name="connsiteX109" fmla="*/ 1390918 w 3142445"/>
              <a:gd name="connsiteY109" fmla="*/ 2768958 h 4314423"/>
              <a:gd name="connsiteX110" fmla="*/ 1210614 w 3142445"/>
              <a:gd name="connsiteY110" fmla="*/ 2833352 h 4314423"/>
              <a:gd name="connsiteX111" fmla="*/ 1107583 w 3142445"/>
              <a:gd name="connsiteY111" fmla="*/ 2871989 h 4314423"/>
              <a:gd name="connsiteX112" fmla="*/ 875763 w 3142445"/>
              <a:gd name="connsiteY112" fmla="*/ 2987899 h 4314423"/>
              <a:gd name="connsiteX113" fmla="*/ 772732 w 3142445"/>
              <a:gd name="connsiteY113" fmla="*/ 3052293 h 4314423"/>
              <a:gd name="connsiteX114" fmla="*/ 605307 w 3142445"/>
              <a:gd name="connsiteY114" fmla="*/ 3181082 h 4314423"/>
              <a:gd name="connsiteX115" fmla="*/ 463639 w 3142445"/>
              <a:gd name="connsiteY115" fmla="*/ 3322750 h 4314423"/>
              <a:gd name="connsiteX116" fmla="*/ 386366 w 3142445"/>
              <a:gd name="connsiteY116" fmla="*/ 3412902 h 4314423"/>
              <a:gd name="connsiteX117" fmla="*/ 296214 w 3142445"/>
              <a:gd name="connsiteY117" fmla="*/ 3503054 h 4314423"/>
              <a:gd name="connsiteX118" fmla="*/ 231820 w 3142445"/>
              <a:gd name="connsiteY118" fmla="*/ 3593206 h 4314423"/>
              <a:gd name="connsiteX119" fmla="*/ 206062 w 3142445"/>
              <a:gd name="connsiteY119" fmla="*/ 3709116 h 4314423"/>
              <a:gd name="connsiteX120" fmla="*/ 270456 w 3142445"/>
              <a:gd name="connsiteY120" fmla="*/ 3889420 h 4314423"/>
              <a:gd name="connsiteX121" fmla="*/ 334851 w 3142445"/>
              <a:gd name="connsiteY121" fmla="*/ 3902299 h 4314423"/>
              <a:gd name="connsiteX122" fmla="*/ 373487 w 3142445"/>
              <a:gd name="connsiteY122" fmla="*/ 3915178 h 4314423"/>
              <a:gd name="connsiteX123" fmla="*/ 618186 w 3142445"/>
              <a:gd name="connsiteY123" fmla="*/ 3966693 h 4314423"/>
              <a:gd name="connsiteX124" fmla="*/ 1107583 w 3142445"/>
              <a:gd name="connsiteY124" fmla="*/ 3992451 h 4314423"/>
              <a:gd name="connsiteX125" fmla="*/ 1906073 w 3142445"/>
              <a:gd name="connsiteY125" fmla="*/ 3850783 h 4314423"/>
              <a:gd name="connsiteX126" fmla="*/ 2382592 w 3142445"/>
              <a:gd name="connsiteY126" fmla="*/ 3786389 h 4314423"/>
              <a:gd name="connsiteX127" fmla="*/ 2434107 w 3142445"/>
              <a:gd name="connsiteY127" fmla="*/ 3760631 h 4314423"/>
              <a:gd name="connsiteX128" fmla="*/ 2575775 w 3142445"/>
              <a:gd name="connsiteY128" fmla="*/ 3657600 h 4314423"/>
              <a:gd name="connsiteX129" fmla="*/ 2910625 w 3142445"/>
              <a:gd name="connsiteY129" fmla="*/ 3477296 h 4314423"/>
              <a:gd name="connsiteX130" fmla="*/ 3142445 w 3142445"/>
              <a:gd name="connsiteY130" fmla="*/ 3361386 h 4314423"/>
              <a:gd name="connsiteX131" fmla="*/ 3103808 w 3142445"/>
              <a:gd name="connsiteY131" fmla="*/ 3322750 h 4314423"/>
              <a:gd name="connsiteX132" fmla="*/ 3078051 w 3142445"/>
              <a:gd name="connsiteY132" fmla="*/ 3284113 h 4314423"/>
              <a:gd name="connsiteX133" fmla="*/ 2936383 w 3142445"/>
              <a:gd name="connsiteY133" fmla="*/ 3206840 h 4314423"/>
              <a:gd name="connsiteX134" fmla="*/ 2871989 w 3142445"/>
              <a:gd name="connsiteY134" fmla="*/ 3193961 h 4314423"/>
              <a:gd name="connsiteX135" fmla="*/ 2485623 w 3142445"/>
              <a:gd name="connsiteY135" fmla="*/ 3232597 h 4314423"/>
              <a:gd name="connsiteX136" fmla="*/ 2434107 w 3142445"/>
              <a:gd name="connsiteY136" fmla="*/ 3271234 h 4314423"/>
              <a:gd name="connsiteX137" fmla="*/ 2279561 w 3142445"/>
              <a:gd name="connsiteY137" fmla="*/ 3361386 h 4314423"/>
              <a:gd name="connsiteX138" fmla="*/ 2202287 w 3142445"/>
              <a:gd name="connsiteY138" fmla="*/ 3412902 h 4314423"/>
              <a:gd name="connsiteX139" fmla="*/ 1815921 w 3142445"/>
              <a:gd name="connsiteY139" fmla="*/ 3631843 h 4314423"/>
              <a:gd name="connsiteX140" fmla="*/ 1635617 w 3142445"/>
              <a:gd name="connsiteY140" fmla="*/ 3747752 h 4314423"/>
              <a:gd name="connsiteX141" fmla="*/ 1532586 w 3142445"/>
              <a:gd name="connsiteY141" fmla="*/ 3799268 h 4314423"/>
              <a:gd name="connsiteX142" fmla="*/ 1339403 w 3142445"/>
              <a:gd name="connsiteY142" fmla="*/ 3902299 h 4314423"/>
              <a:gd name="connsiteX143" fmla="*/ 1300766 w 3142445"/>
              <a:gd name="connsiteY143" fmla="*/ 3928057 h 4314423"/>
              <a:gd name="connsiteX144" fmla="*/ 1262130 w 3142445"/>
              <a:gd name="connsiteY144" fmla="*/ 3940935 h 4314423"/>
              <a:gd name="connsiteX145" fmla="*/ 1223493 w 3142445"/>
              <a:gd name="connsiteY145" fmla="*/ 3979572 h 4314423"/>
              <a:gd name="connsiteX146" fmla="*/ 1056068 w 3142445"/>
              <a:gd name="connsiteY146" fmla="*/ 4018209 h 4314423"/>
              <a:gd name="connsiteX147" fmla="*/ 1017431 w 3142445"/>
              <a:gd name="connsiteY147" fmla="*/ 4031088 h 4314423"/>
              <a:gd name="connsiteX148" fmla="*/ 978794 w 3142445"/>
              <a:gd name="connsiteY148" fmla="*/ 4056845 h 4314423"/>
              <a:gd name="connsiteX149" fmla="*/ 901521 w 3142445"/>
              <a:gd name="connsiteY149" fmla="*/ 4069724 h 4314423"/>
              <a:gd name="connsiteX150" fmla="*/ 334851 w 3142445"/>
              <a:gd name="connsiteY150" fmla="*/ 4018209 h 4314423"/>
              <a:gd name="connsiteX151" fmla="*/ 270456 w 3142445"/>
              <a:gd name="connsiteY151" fmla="*/ 3940935 h 4314423"/>
              <a:gd name="connsiteX152" fmla="*/ 257577 w 3142445"/>
              <a:gd name="connsiteY152" fmla="*/ 3902299 h 4314423"/>
              <a:gd name="connsiteX153" fmla="*/ 218941 w 3142445"/>
              <a:gd name="connsiteY153" fmla="*/ 3837905 h 4314423"/>
              <a:gd name="connsiteX154" fmla="*/ 193183 w 3142445"/>
              <a:gd name="connsiteY154" fmla="*/ 3786389 h 4314423"/>
              <a:gd name="connsiteX155" fmla="*/ 206062 w 3142445"/>
              <a:gd name="connsiteY155" fmla="*/ 3696237 h 4314423"/>
              <a:gd name="connsiteX156" fmla="*/ 296214 w 3142445"/>
              <a:gd name="connsiteY156" fmla="*/ 3618964 h 4314423"/>
              <a:gd name="connsiteX157" fmla="*/ 412124 w 3142445"/>
              <a:gd name="connsiteY157" fmla="*/ 3541690 h 4314423"/>
              <a:gd name="connsiteX158" fmla="*/ 450761 w 3142445"/>
              <a:gd name="connsiteY158" fmla="*/ 3503054 h 4314423"/>
              <a:gd name="connsiteX159" fmla="*/ 759854 w 3142445"/>
              <a:gd name="connsiteY159" fmla="*/ 3348507 h 4314423"/>
              <a:gd name="connsiteX160" fmla="*/ 837127 w 3142445"/>
              <a:gd name="connsiteY160" fmla="*/ 3309871 h 4314423"/>
              <a:gd name="connsiteX161" fmla="*/ 927279 w 3142445"/>
              <a:gd name="connsiteY161" fmla="*/ 3271234 h 4314423"/>
              <a:gd name="connsiteX162" fmla="*/ 965916 w 3142445"/>
              <a:gd name="connsiteY162" fmla="*/ 3245476 h 4314423"/>
              <a:gd name="connsiteX163" fmla="*/ 1081825 w 3142445"/>
              <a:gd name="connsiteY163" fmla="*/ 3219719 h 4314423"/>
              <a:gd name="connsiteX164" fmla="*/ 1159099 w 3142445"/>
              <a:gd name="connsiteY164" fmla="*/ 3193961 h 4314423"/>
              <a:gd name="connsiteX165" fmla="*/ 1262130 w 3142445"/>
              <a:gd name="connsiteY165" fmla="*/ 3168203 h 4314423"/>
              <a:gd name="connsiteX166" fmla="*/ 1300766 w 3142445"/>
              <a:gd name="connsiteY166" fmla="*/ 3155324 h 4314423"/>
              <a:gd name="connsiteX167" fmla="*/ 1403797 w 3142445"/>
              <a:gd name="connsiteY167" fmla="*/ 3142445 h 4314423"/>
              <a:gd name="connsiteX168" fmla="*/ 1481070 w 3142445"/>
              <a:gd name="connsiteY168" fmla="*/ 3129566 h 4314423"/>
              <a:gd name="connsiteX169" fmla="*/ 1777285 w 3142445"/>
              <a:gd name="connsiteY169" fmla="*/ 3142445 h 4314423"/>
              <a:gd name="connsiteX170" fmla="*/ 1880316 w 3142445"/>
              <a:gd name="connsiteY170" fmla="*/ 3168203 h 4314423"/>
              <a:gd name="connsiteX171" fmla="*/ 1944710 w 3142445"/>
              <a:gd name="connsiteY171" fmla="*/ 3181082 h 4314423"/>
              <a:gd name="connsiteX172" fmla="*/ 1983346 w 3142445"/>
              <a:gd name="connsiteY172" fmla="*/ 3193961 h 4314423"/>
              <a:gd name="connsiteX173" fmla="*/ 2228045 w 3142445"/>
              <a:gd name="connsiteY173" fmla="*/ 3206840 h 4314423"/>
              <a:gd name="connsiteX174" fmla="*/ 2318197 w 3142445"/>
              <a:gd name="connsiteY174" fmla="*/ 3245476 h 4314423"/>
              <a:gd name="connsiteX175" fmla="*/ 2421228 w 3142445"/>
              <a:gd name="connsiteY175" fmla="*/ 3219719 h 4314423"/>
              <a:gd name="connsiteX176" fmla="*/ 2498501 w 3142445"/>
              <a:gd name="connsiteY176" fmla="*/ 3193961 h 4314423"/>
              <a:gd name="connsiteX177" fmla="*/ 2511380 w 3142445"/>
              <a:gd name="connsiteY177" fmla="*/ 3155324 h 4314423"/>
              <a:gd name="connsiteX178" fmla="*/ 2472744 w 3142445"/>
              <a:gd name="connsiteY178" fmla="*/ 2910626 h 4314423"/>
              <a:gd name="connsiteX179" fmla="*/ 2446986 w 3142445"/>
              <a:gd name="connsiteY179" fmla="*/ 2871989 h 4314423"/>
              <a:gd name="connsiteX180" fmla="*/ 2408349 w 3142445"/>
              <a:gd name="connsiteY180" fmla="*/ 2846231 h 4314423"/>
              <a:gd name="connsiteX181" fmla="*/ 2356834 w 3142445"/>
              <a:gd name="connsiteY181" fmla="*/ 2807595 h 4314423"/>
              <a:gd name="connsiteX182" fmla="*/ 2125014 w 3142445"/>
              <a:gd name="connsiteY182" fmla="*/ 2743200 h 4314423"/>
              <a:gd name="connsiteX183" fmla="*/ 1906073 w 3142445"/>
              <a:gd name="connsiteY183" fmla="*/ 2665927 h 4314423"/>
              <a:gd name="connsiteX184" fmla="*/ 1648496 w 3142445"/>
              <a:gd name="connsiteY184" fmla="*/ 2614412 h 4314423"/>
              <a:gd name="connsiteX185" fmla="*/ 1558344 w 3142445"/>
              <a:gd name="connsiteY185" fmla="*/ 2588654 h 4314423"/>
              <a:gd name="connsiteX186" fmla="*/ 1403797 w 3142445"/>
              <a:gd name="connsiteY186" fmla="*/ 2562896 h 4314423"/>
              <a:gd name="connsiteX187" fmla="*/ 978794 w 3142445"/>
              <a:gd name="connsiteY187" fmla="*/ 2588654 h 4314423"/>
              <a:gd name="connsiteX188" fmla="*/ 901521 w 3142445"/>
              <a:gd name="connsiteY188" fmla="*/ 2601533 h 4314423"/>
              <a:gd name="connsiteX189" fmla="*/ 695459 w 3142445"/>
              <a:gd name="connsiteY189" fmla="*/ 2704564 h 4314423"/>
              <a:gd name="connsiteX190" fmla="*/ 566670 w 3142445"/>
              <a:gd name="connsiteY190" fmla="*/ 2768958 h 4314423"/>
              <a:gd name="connsiteX191" fmla="*/ 515155 w 3142445"/>
              <a:gd name="connsiteY191" fmla="*/ 2794716 h 4314423"/>
              <a:gd name="connsiteX192" fmla="*/ 463639 w 3142445"/>
              <a:gd name="connsiteY192" fmla="*/ 2846231 h 4314423"/>
              <a:gd name="connsiteX193" fmla="*/ 450761 w 3142445"/>
              <a:gd name="connsiteY193" fmla="*/ 2884868 h 4314423"/>
              <a:gd name="connsiteX194" fmla="*/ 489397 w 3142445"/>
              <a:gd name="connsiteY194" fmla="*/ 3078051 h 4314423"/>
              <a:gd name="connsiteX195" fmla="*/ 605307 w 3142445"/>
              <a:gd name="connsiteY195" fmla="*/ 3116688 h 4314423"/>
              <a:gd name="connsiteX196" fmla="*/ 759854 w 3142445"/>
              <a:gd name="connsiteY196" fmla="*/ 3103809 h 4314423"/>
              <a:gd name="connsiteX197" fmla="*/ 1017431 w 3142445"/>
              <a:gd name="connsiteY197" fmla="*/ 3026535 h 4314423"/>
              <a:gd name="connsiteX198" fmla="*/ 1223493 w 3142445"/>
              <a:gd name="connsiteY198" fmla="*/ 2936383 h 4314423"/>
              <a:gd name="connsiteX199" fmla="*/ 1313645 w 3142445"/>
              <a:gd name="connsiteY199" fmla="*/ 2884868 h 4314423"/>
              <a:gd name="connsiteX200" fmla="*/ 1751527 w 3142445"/>
              <a:gd name="connsiteY200" fmla="*/ 2678806 h 4314423"/>
              <a:gd name="connsiteX201" fmla="*/ 1828800 w 3142445"/>
              <a:gd name="connsiteY201" fmla="*/ 2627290 h 4314423"/>
              <a:gd name="connsiteX202" fmla="*/ 1957589 w 3142445"/>
              <a:gd name="connsiteY202" fmla="*/ 2550017 h 4314423"/>
              <a:gd name="connsiteX203" fmla="*/ 2253803 w 3142445"/>
              <a:gd name="connsiteY203" fmla="*/ 2331076 h 4314423"/>
              <a:gd name="connsiteX204" fmla="*/ 2331076 w 3142445"/>
              <a:gd name="connsiteY204" fmla="*/ 2279561 h 4314423"/>
              <a:gd name="connsiteX205" fmla="*/ 2434107 w 3142445"/>
              <a:gd name="connsiteY205" fmla="*/ 2137893 h 4314423"/>
              <a:gd name="connsiteX206" fmla="*/ 2446986 w 3142445"/>
              <a:gd name="connsiteY206" fmla="*/ 2086378 h 4314423"/>
              <a:gd name="connsiteX207" fmla="*/ 2421228 w 3142445"/>
              <a:gd name="connsiteY207" fmla="*/ 1983347 h 4314423"/>
              <a:gd name="connsiteX208" fmla="*/ 2086377 w 3142445"/>
              <a:gd name="connsiteY208" fmla="*/ 1841679 h 4314423"/>
              <a:gd name="connsiteX209" fmla="*/ 1931831 w 3142445"/>
              <a:gd name="connsiteY209" fmla="*/ 1815921 h 4314423"/>
              <a:gd name="connsiteX210" fmla="*/ 1661375 w 3142445"/>
              <a:gd name="connsiteY210" fmla="*/ 1828800 h 4314423"/>
              <a:gd name="connsiteX211" fmla="*/ 1184856 w 3142445"/>
              <a:gd name="connsiteY211" fmla="*/ 1893195 h 4314423"/>
              <a:gd name="connsiteX212" fmla="*/ 1146220 w 3142445"/>
              <a:gd name="connsiteY212" fmla="*/ 1918952 h 4314423"/>
              <a:gd name="connsiteX213" fmla="*/ 1094704 w 3142445"/>
              <a:gd name="connsiteY213" fmla="*/ 1944710 h 4314423"/>
              <a:gd name="connsiteX214" fmla="*/ 1068946 w 3142445"/>
              <a:gd name="connsiteY214" fmla="*/ 1996226 h 4314423"/>
              <a:gd name="connsiteX215" fmla="*/ 1043189 w 3142445"/>
              <a:gd name="connsiteY215" fmla="*/ 2112135 h 4314423"/>
              <a:gd name="connsiteX216" fmla="*/ 1056068 w 3142445"/>
              <a:gd name="connsiteY216" fmla="*/ 2343955 h 4314423"/>
              <a:gd name="connsiteX217" fmla="*/ 1094704 w 3142445"/>
              <a:gd name="connsiteY217" fmla="*/ 2434107 h 4314423"/>
              <a:gd name="connsiteX218" fmla="*/ 1210614 w 3142445"/>
              <a:gd name="connsiteY218" fmla="*/ 2524259 h 4314423"/>
              <a:gd name="connsiteX219" fmla="*/ 1300766 w 3142445"/>
              <a:gd name="connsiteY219" fmla="*/ 2550017 h 4314423"/>
              <a:gd name="connsiteX220" fmla="*/ 1403797 w 3142445"/>
              <a:gd name="connsiteY220" fmla="*/ 2575775 h 4314423"/>
              <a:gd name="connsiteX221" fmla="*/ 1622738 w 3142445"/>
              <a:gd name="connsiteY221" fmla="*/ 2537138 h 4314423"/>
              <a:gd name="connsiteX222" fmla="*/ 1738648 w 3142445"/>
              <a:gd name="connsiteY222" fmla="*/ 2511381 h 4314423"/>
              <a:gd name="connsiteX223" fmla="*/ 2047741 w 3142445"/>
              <a:gd name="connsiteY223" fmla="*/ 2369713 h 4314423"/>
              <a:gd name="connsiteX224" fmla="*/ 2292439 w 3142445"/>
              <a:gd name="connsiteY224" fmla="*/ 2215166 h 4314423"/>
              <a:gd name="connsiteX225" fmla="*/ 2266682 w 3142445"/>
              <a:gd name="connsiteY225" fmla="*/ 2125014 h 4314423"/>
              <a:gd name="connsiteX226" fmla="*/ 2125014 w 3142445"/>
              <a:gd name="connsiteY226" fmla="*/ 1893195 h 4314423"/>
              <a:gd name="connsiteX227" fmla="*/ 2009104 w 3142445"/>
              <a:gd name="connsiteY227" fmla="*/ 1700012 h 4314423"/>
              <a:gd name="connsiteX228" fmla="*/ 1957589 w 3142445"/>
              <a:gd name="connsiteY228" fmla="*/ 1648496 h 4314423"/>
              <a:gd name="connsiteX229" fmla="*/ 1725769 w 3142445"/>
              <a:gd name="connsiteY229" fmla="*/ 1558344 h 4314423"/>
              <a:gd name="connsiteX230" fmla="*/ 1596980 w 3142445"/>
              <a:gd name="connsiteY230" fmla="*/ 1545465 h 4314423"/>
              <a:gd name="connsiteX231" fmla="*/ 1390918 w 3142445"/>
              <a:gd name="connsiteY231" fmla="*/ 1532586 h 4314423"/>
              <a:gd name="connsiteX232" fmla="*/ 837127 w 3142445"/>
              <a:gd name="connsiteY232" fmla="*/ 1571223 h 4314423"/>
              <a:gd name="connsiteX233" fmla="*/ 746975 w 3142445"/>
              <a:gd name="connsiteY233" fmla="*/ 1584102 h 4314423"/>
              <a:gd name="connsiteX234" fmla="*/ 579549 w 3142445"/>
              <a:gd name="connsiteY234" fmla="*/ 1635617 h 4314423"/>
              <a:gd name="connsiteX235" fmla="*/ 528034 w 3142445"/>
              <a:gd name="connsiteY235" fmla="*/ 1648496 h 4314423"/>
              <a:gd name="connsiteX236" fmla="*/ 450761 w 3142445"/>
              <a:gd name="connsiteY236" fmla="*/ 1725769 h 4314423"/>
              <a:gd name="connsiteX237" fmla="*/ 631065 w 3142445"/>
              <a:gd name="connsiteY237" fmla="*/ 1944710 h 4314423"/>
              <a:gd name="connsiteX238" fmla="*/ 824248 w 3142445"/>
              <a:gd name="connsiteY238" fmla="*/ 2034862 h 4314423"/>
              <a:gd name="connsiteX239" fmla="*/ 1004552 w 3142445"/>
              <a:gd name="connsiteY239" fmla="*/ 2047741 h 4314423"/>
              <a:gd name="connsiteX240" fmla="*/ 1287887 w 3142445"/>
              <a:gd name="connsiteY240" fmla="*/ 2034862 h 4314423"/>
              <a:gd name="connsiteX241" fmla="*/ 1584101 w 3142445"/>
              <a:gd name="connsiteY241" fmla="*/ 1867437 h 4314423"/>
              <a:gd name="connsiteX242" fmla="*/ 1622738 w 3142445"/>
              <a:gd name="connsiteY242" fmla="*/ 1828800 h 4314423"/>
              <a:gd name="connsiteX243" fmla="*/ 1751527 w 3142445"/>
              <a:gd name="connsiteY243" fmla="*/ 1803043 h 4314423"/>
              <a:gd name="connsiteX244" fmla="*/ 1790163 w 3142445"/>
              <a:gd name="connsiteY244" fmla="*/ 1738648 h 4314423"/>
              <a:gd name="connsiteX245" fmla="*/ 1841679 w 3142445"/>
              <a:gd name="connsiteY245" fmla="*/ 1687133 h 4314423"/>
              <a:gd name="connsiteX246" fmla="*/ 2073499 w 3142445"/>
              <a:gd name="connsiteY246" fmla="*/ 1390919 h 4314423"/>
              <a:gd name="connsiteX247" fmla="*/ 2073499 w 3142445"/>
              <a:gd name="connsiteY247" fmla="*/ 1390919 h 4314423"/>
              <a:gd name="connsiteX248" fmla="*/ 2279561 w 3142445"/>
              <a:gd name="connsiteY248" fmla="*/ 940158 h 4314423"/>
              <a:gd name="connsiteX249" fmla="*/ 2382592 w 3142445"/>
              <a:gd name="connsiteY249" fmla="*/ 566671 h 4314423"/>
              <a:gd name="connsiteX250" fmla="*/ 2369713 w 3142445"/>
              <a:gd name="connsiteY250" fmla="*/ 334851 h 4314423"/>
              <a:gd name="connsiteX251" fmla="*/ 2292439 w 3142445"/>
              <a:gd name="connsiteY251" fmla="*/ 231820 h 4314423"/>
              <a:gd name="connsiteX252" fmla="*/ 2137893 w 3142445"/>
              <a:gd name="connsiteY252" fmla="*/ 115910 h 4314423"/>
              <a:gd name="connsiteX253" fmla="*/ 1815921 w 3142445"/>
              <a:gd name="connsiteY253" fmla="*/ 25758 h 4314423"/>
              <a:gd name="connsiteX254" fmla="*/ 1622738 w 3142445"/>
              <a:gd name="connsiteY254" fmla="*/ 0 h 4314423"/>
              <a:gd name="connsiteX255" fmla="*/ 1171977 w 3142445"/>
              <a:gd name="connsiteY255" fmla="*/ 25758 h 4314423"/>
              <a:gd name="connsiteX256" fmla="*/ 978794 w 3142445"/>
              <a:gd name="connsiteY256" fmla="*/ 103031 h 4314423"/>
              <a:gd name="connsiteX257" fmla="*/ 618186 w 3142445"/>
              <a:gd name="connsiteY257" fmla="*/ 373488 h 4314423"/>
              <a:gd name="connsiteX258" fmla="*/ 566670 w 3142445"/>
              <a:gd name="connsiteY258" fmla="*/ 437882 h 4314423"/>
              <a:gd name="connsiteX259" fmla="*/ 579549 w 3142445"/>
              <a:gd name="connsiteY259" fmla="*/ 489397 h 4314423"/>
              <a:gd name="connsiteX260" fmla="*/ 682580 w 3142445"/>
              <a:gd name="connsiteY260" fmla="*/ 592428 h 4314423"/>
              <a:gd name="connsiteX261" fmla="*/ 721217 w 3142445"/>
              <a:gd name="connsiteY261" fmla="*/ 618186 h 4314423"/>
              <a:gd name="connsiteX262" fmla="*/ 862885 w 3142445"/>
              <a:gd name="connsiteY262" fmla="*/ 734096 h 4314423"/>
              <a:gd name="connsiteX263" fmla="*/ 901521 w 3142445"/>
              <a:gd name="connsiteY263" fmla="*/ 759854 h 4314423"/>
              <a:gd name="connsiteX264" fmla="*/ 965916 w 3142445"/>
              <a:gd name="connsiteY264" fmla="*/ 772733 h 4314423"/>
              <a:gd name="connsiteX265" fmla="*/ 1056068 w 3142445"/>
              <a:gd name="connsiteY265" fmla="*/ 785612 h 4314423"/>
              <a:gd name="connsiteX266" fmla="*/ 1184856 w 3142445"/>
              <a:gd name="connsiteY266" fmla="*/ 772733 h 4314423"/>
              <a:gd name="connsiteX267" fmla="*/ 1236372 w 3142445"/>
              <a:gd name="connsiteY267" fmla="*/ 746975 h 4314423"/>
              <a:gd name="connsiteX268" fmla="*/ 1223493 w 3142445"/>
              <a:gd name="connsiteY268" fmla="*/ 798490 h 4314423"/>
              <a:gd name="connsiteX269" fmla="*/ 1171977 w 3142445"/>
              <a:gd name="connsiteY269" fmla="*/ 927279 h 4314423"/>
              <a:gd name="connsiteX270" fmla="*/ 1056068 w 3142445"/>
              <a:gd name="connsiteY270" fmla="*/ 1056068 h 4314423"/>
              <a:gd name="connsiteX271" fmla="*/ 1017431 w 3142445"/>
              <a:gd name="connsiteY271" fmla="*/ 1107583 h 4314423"/>
              <a:gd name="connsiteX272" fmla="*/ 824248 w 3142445"/>
              <a:gd name="connsiteY272" fmla="*/ 1210614 h 4314423"/>
              <a:gd name="connsiteX273" fmla="*/ 643944 w 3142445"/>
              <a:gd name="connsiteY273" fmla="*/ 1146220 h 4314423"/>
              <a:gd name="connsiteX274" fmla="*/ 528034 w 3142445"/>
              <a:gd name="connsiteY274" fmla="*/ 1094705 h 4314423"/>
              <a:gd name="connsiteX275" fmla="*/ 476518 w 3142445"/>
              <a:gd name="connsiteY275" fmla="*/ 1068947 h 4314423"/>
              <a:gd name="connsiteX276" fmla="*/ 386366 w 3142445"/>
              <a:gd name="connsiteY276" fmla="*/ 991674 h 4314423"/>
              <a:gd name="connsiteX277" fmla="*/ 270456 w 3142445"/>
              <a:gd name="connsiteY277" fmla="*/ 850006 h 4314423"/>
              <a:gd name="connsiteX278" fmla="*/ 218941 w 3142445"/>
              <a:gd name="connsiteY278" fmla="*/ 759854 h 4314423"/>
              <a:gd name="connsiteX279" fmla="*/ 193183 w 3142445"/>
              <a:gd name="connsiteY279" fmla="*/ 721217 h 4314423"/>
              <a:gd name="connsiteX280" fmla="*/ 141668 w 3142445"/>
              <a:gd name="connsiteY280" fmla="*/ 579550 h 4314423"/>
              <a:gd name="connsiteX281" fmla="*/ 154546 w 3142445"/>
              <a:gd name="connsiteY281" fmla="*/ 463640 h 4314423"/>
              <a:gd name="connsiteX282" fmla="*/ 206062 w 3142445"/>
              <a:gd name="connsiteY282" fmla="*/ 412124 h 4314423"/>
              <a:gd name="connsiteX283" fmla="*/ 283335 w 3142445"/>
              <a:gd name="connsiteY283" fmla="*/ 347730 h 4314423"/>
              <a:gd name="connsiteX284" fmla="*/ 321972 w 3142445"/>
              <a:gd name="connsiteY284" fmla="*/ 309093 h 4314423"/>
              <a:gd name="connsiteX285" fmla="*/ 515155 w 3142445"/>
              <a:gd name="connsiteY285" fmla="*/ 257578 h 4314423"/>
              <a:gd name="connsiteX286" fmla="*/ 772732 w 3142445"/>
              <a:gd name="connsiteY286" fmla="*/ 296214 h 4314423"/>
              <a:gd name="connsiteX287" fmla="*/ 875763 w 3142445"/>
              <a:gd name="connsiteY287" fmla="*/ 347730 h 4314423"/>
              <a:gd name="connsiteX288" fmla="*/ 978794 w 3142445"/>
              <a:gd name="connsiteY288" fmla="*/ 515155 h 4314423"/>
              <a:gd name="connsiteX289" fmla="*/ 1004552 w 3142445"/>
              <a:gd name="connsiteY289" fmla="*/ 618186 h 4314423"/>
              <a:gd name="connsiteX290" fmla="*/ 1030310 w 3142445"/>
              <a:gd name="connsiteY290" fmla="*/ 682581 h 4314423"/>
              <a:gd name="connsiteX291" fmla="*/ 579549 w 3142445"/>
              <a:gd name="connsiteY291" fmla="*/ 837127 h 4314423"/>
              <a:gd name="connsiteX292" fmla="*/ 566670 w 3142445"/>
              <a:gd name="connsiteY292" fmla="*/ 875764 h 4314423"/>
              <a:gd name="connsiteX293" fmla="*/ 502276 w 3142445"/>
              <a:gd name="connsiteY293" fmla="*/ 978795 h 4314423"/>
              <a:gd name="connsiteX294" fmla="*/ 463639 w 3142445"/>
              <a:gd name="connsiteY294" fmla="*/ 1030310 h 4314423"/>
              <a:gd name="connsiteX295" fmla="*/ 437882 w 3142445"/>
              <a:gd name="connsiteY295" fmla="*/ 1068947 h 4314423"/>
              <a:gd name="connsiteX296" fmla="*/ 476518 w 3142445"/>
              <a:gd name="connsiteY296" fmla="*/ 1030310 h 4314423"/>
              <a:gd name="connsiteX297" fmla="*/ 489397 w 3142445"/>
              <a:gd name="connsiteY297" fmla="*/ 875764 h 4314423"/>
              <a:gd name="connsiteX298" fmla="*/ 566670 w 3142445"/>
              <a:gd name="connsiteY298" fmla="*/ 772733 h 4314423"/>
              <a:gd name="connsiteX299" fmla="*/ 656823 w 3142445"/>
              <a:gd name="connsiteY299" fmla="*/ 721217 h 4314423"/>
              <a:gd name="connsiteX300" fmla="*/ 708338 w 3142445"/>
              <a:gd name="connsiteY300" fmla="*/ 669702 h 4314423"/>
              <a:gd name="connsiteX301" fmla="*/ 759854 w 3142445"/>
              <a:gd name="connsiteY301" fmla="*/ 643944 h 4314423"/>
              <a:gd name="connsiteX302" fmla="*/ 862885 w 3142445"/>
              <a:gd name="connsiteY302" fmla="*/ 579550 h 4314423"/>
              <a:gd name="connsiteX303" fmla="*/ 1120462 w 3142445"/>
              <a:gd name="connsiteY303" fmla="*/ 463640 h 4314423"/>
              <a:gd name="connsiteX304" fmla="*/ 1197735 w 3142445"/>
              <a:gd name="connsiteY304" fmla="*/ 425003 h 4314423"/>
              <a:gd name="connsiteX305" fmla="*/ 1378039 w 3142445"/>
              <a:gd name="connsiteY305" fmla="*/ 334851 h 4314423"/>
              <a:gd name="connsiteX306" fmla="*/ 1700011 w 3142445"/>
              <a:gd name="connsiteY306" fmla="*/ 257578 h 4314423"/>
              <a:gd name="connsiteX307" fmla="*/ 1867437 w 3142445"/>
              <a:gd name="connsiteY307" fmla="*/ 206062 h 4314423"/>
              <a:gd name="connsiteX308" fmla="*/ 1854558 w 3142445"/>
              <a:gd name="connsiteY308" fmla="*/ 257578 h 4314423"/>
              <a:gd name="connsiteX309" fmla="*/ 1803042 w 3142445"/>
              <a:gd name="connsiteY309" fmla="*/ 347730 h 4314423"/>
              <a:gd name="connsiteX310" fmla="*/ 1790163 w 3142445"/>
              <a:gd name="connsiteY310" fmla="*/ 412124 h 4314423"/>
              <a:gd name="connsiteX311" fmla="*/ 1712890 w 3142445"/>
              <a:gd name="connsiteY311" fmla="*/ 540913 h 4314423"/>
              <a:gd name="connsiteX312" fmla="*/ 1648496 w 3142445"/>
              <a:gd name="connsiteY312" fmla="*/ 734096 h 4314423"/>
              <a:gd name="connsiteX313" fmla="*/ 1609859 w 3142445"/>
              <a:gd name="connsiteY313" fmla="*/ 772733 h 4314423"/>
              <a:gd name="connsiteX314" fmla="*/ 1558344 w 3142445"/>
              <a:gd name="connsiteY314" fmla="*/ 811369 h 4314423"/>
              <a:gd name="connsiteX315" fmla="*/ 1468192 w 3142445"/>
              <a:gd name="connsiteY315" fmla="*/ 837127 h 4314423"/>
              <a:gd name="connsiteX316" fmla="*/ 1210614 w 3142445"/>
              <a:gd name="connsiteY316" fmla="*/ 746975 h 4314423"/>
              <a:gd name="connsiteX317" fmla="*/ 1184856 w 3142445"/>
              <a:gd name="connsiteY317" fmla="*/ 695459 h 4314423"/>
              <a:gd name="connsiteX318" fmla="*/ 1159099 w 3142445"/>
              <a:gd name="connsiteY318" fmla="*/ 425003 h 4314423"/>
              <a:gd name="connsiteX319" fmla="*/ 1287887 w 3142445"/>
              <a:gd name="connsiteY319" fmla="*/ 321972 h 4314423"/>
              <a:gd name="connsiteX320" fmla="*/ 1584101 w 3142445"/>
              <a:gd name="connsiteY320" fmla="*/ 231820 h 4314423"/>
              <a:gd name="connsiteX321" fmla="*/ 1944710 w 3142445"/>
              <a:gd name="connsiteY321" fmla="*/ 218941 h 4314423"/>
              <a:gd name="connsiteX322" fmla="*/ 2743200 w 3142445"/>
              <a:gd name="connsiteY322" fmla="*/ 270457 h 4314423"/>
              <a:gd name="connsiteX323" fmla="*/ 2833352 w 3142445"/>
              <a:gd name="connsiteY323" fmla="*/ 360609 h 4314423"/>
              <a:gd name="connsiteX324" fmla="*/ 2859110 w 3142445"/>
              <a:gd name="connsiteY324" fmla="*/ 437882 h 4314423"/>
              <a:gd name="connsiteX325" fmla="*/ 2859110 w 3142445"/>
              <a:gd name="connsiteY325" fmla="*/ 772733 h 4314423"/>
              <a:gd name="connsiteX326" fmla="*/ 2820473 w 3142445"/>
              <a:gd name="connsiteY326" fmla="*/ 978795 h 4314423"/>
              <a:gd name="connsiteX327" fmla="*/ 2768958 w 3142445"/>
              <a:gd name="connsiteY327" fmla="*/ 1107583 h 4314423"/>
              <a:gd name="connsiteX328" fmla="*/ 2498501 w 3142445"/>
              <a:gd name="connsiteY328" fmla="*/ 1365161 h 4314423"/>
              <a:gd name="connsiteX329" fmla="*/ 2382592 w 3142445"/>
              <a:gd name="connsiteY329" fmla="*/ 1403797 h 4314423"/>
              <a:gd name="connsiteX330" fmla="*/ 2189408 w 3142445"/>
              <a:gd name="connsiteY330" fmla="*/ 1390919 h 4314423"/>
              <a:gd name="connsiteX331" fmla="*/ 2112135 w 3142445"/>
              <a:gd name="connsiteY331" fmla="*/ 1365161 h 4314423"/>
              <a:gd name="connsiteX332" fmla="*/ 1944710 w 3142445"/>
              <a:gd name="connsiteY332" fmla="*/ 1287888 h 4314423"/>
              <a:gd name="connsiteX333" fmla="*/ 1893194 w 3142445"/>
              <a:gd name="connsiteY333" fmla="*/ 1210614 h 4314423"/>
              <a:gd name="connsiteX334" fmla="*/ 1880316 w 3142445"/>
              <a:gd name="connsiteY334" fmla="*/ 1081826 h 4314423"/>
              <a:gd name="connsiteX335" fmla="*/ 1893194 w 3142445"/>
              <a:gd name="connsiteY335" fmla="*/ 1004552 h 4314423"/>
              <a:gd name="connsiteX336" fmla="*/ 1983346 w 3142445"/>
              <a:gd name="connsiteY336" fmla="*/ 914400 h 4314423"/>
              <a:gd name="connsiteX337" fmla="*/ 2112135 w 3142445"/>
              <a:gd name="connsiteY337" fmla="*/ 837127 h 4314423"/>
              <a:gd name="connsiteX338" fmla="*/ 2228045 w 3142445"/>
              <a:gd name="connsiteY338" fmla="*/ 759854 h 4314423"/>
              <a:gd name="connsiteX339" fmla="*/ 2240924 w 3142445"/>
              <a:gd name="connsiteY339" fmla="*/ 721217 h 4314423"/>
              <a:gd name="connsiteX340" fmla="*/ 2318197 w 3142445"/>
              <a:gd name="connsiteY340" fmla="*/ 592428 h 4314423"/>
              <a:gd name="connsiteX341" fmla="*/ 2240924 w 3142445"/>
              <a:gd name="connsiteY341" fmla="*/ 566671 h 4314423"/>
              <a:gd name="connsiteX342" fmla="*/ 2202287 w 3142445"/>
              <a:gd name="connsiteY342" fmla="*/ 553792 h 4314423"/>
              <a:gd name="connsiteX343" fmla="*/ 2099256 w 3142445"/>
              <a:gd name="connsiteY343" fmla="*/ 540913 h 4314423"/>
              <a:gd name="connsiteX344" fmla="*/ 2034862 w 3142445"/>
              <a:gd name="connsiteY344" fmla="*/ 553792 h 4314423"/>
              <a:gd name="connsiteX345" fmla="*/ 2086377 w 3142445"/>
              <a:gd name="connsiteY345" fmla="*/ 605307 h 4314423"/>
              <a:gd name="connsiteX346" fmla="*/ 2279561 w 3142445"/>
              <a:gd name="connsiteY346" fmla="*/ 721217 h 4314423"/>
              <a:gd name="connsiteX347" fmla="*/ 2472744 w 3142445"/>
              <a:gd name="connsiteY347" fmla="*/ 862885 h 4314423"/>
              <a:gd name="connsiteX348" fmla="*/ 2537138 w 3142445"/>
              <a:gd name="connsiteY348" fmla="*/ 965916 h 4314423"/>
              <a:gd name="connsiteX349" fmla="*/ 2562896 w 3142445"/>
              <a:gd name="connsiteY349" fmla="*/ 1017431 h 4314423"/>
              <a:gd name="connsiteX350" fmla="*/ 2627290 w 3142445"/>
              <a:gd name="connsiteY350" fmla="*/ 1120462 h 4314423"/>
              <a:gd name="connsiteX351" fmla="*/ 2704563 w 3142445"/>
              <a:gd name="connsiteY351" fmla="*/ 1326524 h 4314423"/>
              <a:gd name="connsiteX352" fmla="*/ 2743200 w 3142445"/>
              <a:gd name="connsiteY352" fmla="*/ 1416676 h 4314423"/>
              <a:gd name="connsiteX353" fmla="*/ 2781837 w 3142445"/>
              <a:gd name="connsiteY353" fmla="*/ 1481071 h 4314423"/>
              <a:gd name="connsiteX354" fmla="*/ 2820473 w 3142445"/>
              <a:gd name="connsiteY354" fmla="*/ 1648496 h 4314423"/>
              <a:gd name="connsiteX355" fmla="*/ 2859110 w 3142445"/>
              <a:gd name="connsiteY355" fmla="*/ 1777285 h 4314423"/>
              <a:gd name="connsiteX356" fmla="*/ 2884868 w 3142445"/>
              <a:gd name="connsiteY356" fmla="*/ 1996226 h 4314423"/>
              <a:gd name="connsiteX357" fmla="*/ 2871989 w 3142445"/>
              <a:gd name="connsiteY357" fmla="*/ 2253803 h 4314423"/>
              <a:gd name="connsiteX358" fmla="*/ 2820473 w 3142445"/>
              <a:gd name="connsiteY358" fmla="*/ 2356834 h 4314423"/>
              <a:gd name="connsiteX359" fmla="*/ 2743200 w 3142445"/>
              <a:gd name="connsiteY359" fmla="*/ 2369713 h 4314423"/>
              <a:gd name="connsiteX360" fmla="*/ 2691685 w 3142445"/>
              <a:gd name="connsiteY360" fmla="*/ 2382592 h 4314423"/>
              <a:gd name="connsiteX361" fmla="*/ 2446986 w 3142445"/>
              <a:gd name="connsiteY361" fmla="*/ 2318197 h 4314423"/>
              <a:gd name="connsiteX362" fmla="*/ 2395470 w 3142445"/>
              <a:gd name="connsiteY362" fmla="*/ 2240924 h 4314423"/>
              <a:gd name="connsiteX363" fmla="*/ 2408349 w 3142445"/>
              <a:gd name="connsiteY363" fmla="*/ 2125014 h 4314423"/>
              <a:gd name="connsiteX364" fmla="*/ 2472744 w 3142445"/>
              <a:gd name="connsiteY364" fmla="*/ 2060620 h 4314423"/>
              <a:gd name="connsiteX365" fmla="*/ 2627290 w 3142445"/>
              <a:gd name="connsiteY365" fmla="*/ 2021983 h 4314423"/>
              <a:gd name="connsiteX366" fmla="*/ 2820473 w 3142445"/>
              <a:gd name="connsiteY366" fmla="*/ 2060620 h 4314423"/>
              <a:gd name="connsiteX367" fmla="*/ 2884868 w 3142445"/>
              <a:gd name="connsiteY367" fmla="*/ 2137893 h 4314423"/>
              <a:gd name="connsiteX368" fmla="*/ 2897746 w 3142445"/>
              <a:gd name="connsiteY368" fmla="*/ 2202288 h 4314423"/>
              <a:gd name="connsiteX369" fmla="*/ 2949262 w 3142445"/>
              <a:gd name="connsiteY369" fmla="*/ 2472744 h 4314423"/>
              <a:gd name="connsiteX370" fmla="*/ 2897746 w 3142445"/>
              <a:gd name="connsiteY370" fmla="*/ 3026535 h 4314423"/>
              <a:gd name="connsiteX371" fmla="*/ 2833352 w 3142445"/>
              <a:gd name="connsiteY371" fmla="*/ 3155324 h 4314423"/>
              <a:gd name="connsiteX372" fmla="*/ 2794716 w 3142445"/>
              <a:gd name="connsiteY372" fmla="*/ 3219719 h 4314423"/>
              <a:gd name="connsiteX373" fmla="*/ 2472744 w 3142445"/>
              <a:gd name="connsiteY373" fmla="*/ 3425781 h 4314423"/>
              <a:gd name="connsiteX374" fmla="*/ 2318197 w 3142445"/>
              <a:gd name="connsiteY374" fmla="*/ 3451538 h 4314423"/>
              <a:gd name="connsiteX375" fmla="*/ 2215166 w 3142445"/>
              <a:gd name="connsiteY375" fmla="*/ 3438659 h 4314423"/>
              <a:gd name="connsiteX376" fmla="*/ 2266682 w 3142445"/>
              <a:gd name="connsiteY376" fmla="*/ 3412902 h 4314423"/>
              <a:gd name="connsiteX377" fmla="*/ 2524259 w 3142445"/>
              <a:gd name="connsiteY377" fmla="*/ 3464417 h 4314423"/>
              <a:gd name="connsiteX378" fmla="*/ 2704563 w 3142445"/>
              <a:gd name="connsiteY378" fmla="*/ 3593206 h 4314423"/>
              <a:gd name="connsiteX379" fmla="*/ 2743200 w 3142445"/>
              <a:gd name="connsiteY379" fmla="*/ 3683358 h 4314423"/>
              <a:gd name="connsiteX380" fmla="*/ 2730321 w 3142445"/>
              <a:gd name="connsiteY380" fmla="*/ 3902299 h 4314423"/>
              <a:gd name="connsiteX381" fmla="*/ 2627290 w 3142445"/>
              <a:gd name="connsiteY381" fmla="*/ 4095482 h 4314423"/>
              <a:gd name="connsiteX382" fmla="*/ 2588654 w 3142445"/>
              <a:gd name="connsiteY382" fmla="*/ 4146997 h 4314423"/>
              <a:gd name="connsiteX383" fmla="*/ 2421228 w 3142445"/>
              <a:gd name="connsiteY383" fmla="*/ 4262907 h 4314423"/>
              <a:gd name="connsiteX384" fmla="*/ 2266682 w 3142445"/>
              <a:gd name="connsiteY384" fmla="*/ 4314423 h 4314423"/>
              <a:gd name="connsiteX385" fmla="*/ 2176530 w 3142445"/>
              <a:gd name="connsiteY385" fmla="*/ 4301544 h 4314423"/>
              <a:gd name="connsiteX386" fmla="*/ 1957589 w 3142445"/>
              <a:gd name="connsiteY386" fmla="*/ 4198513 h 4314423"/>
              <a:gd name="connsiteX387" fmla="*/ 1918952 w 3142445"/>
              <a:gd name="connsiteY387" fmla="*/ 4146997 h 4314423"/>
              <a:gd name="connsiteX388" fmla="*/ 1867437 w 3142445"/>
              <a:gd name="connsiteY388" fmla="*/ 4095482 h 4314423"/>
              <a:gd name="connsiteX389" fmla="*/ 1790163 w 3142445"/>
              <a:gd name="connsiteY389" fmla="*/ 3940935 h 4314423"/>
              <a:gd name="connsiteX390" fmla="*/ 1790163 w 3142445"/>
              <a:gd name="connsiteY390" fmla="*/ 3812147 h 4314423"/>
              <a:gd name="connsiteX391" fmla="*/ 1828800 w 3142445"/>
              <a:gd name="connsiteY391" fmla="*/ 3799268 h 4314423"/>
              <a:gd name="connsiteX392" fmla="*/ 2073499 w 3142445"/>
              <a:gd name="connsiteY392" fmla="*/ 3825026 h 4314423"/>
              <a:gd name="connsiteX393" fmla="*/ 2086377 w 3142445"/>
              <a:gd name="connsiteY393" fmla="*/ 3876541 h 4314423"/>
              <a:gd name="connsiteX394" fmla="*/ 2034862 w 3142445"/>
              <a:gd name="connsiteY394" fmla="*/ 4018209 h 4314423"/>
              <a:gd name="connsiteX395" fmla="*/ 1854558 w 3142445"/>
              <a:gd name="connsiteY395" fmla="*/ 4159876 h 4314423"/>
              <a:gd name="connsiteX396" fmla="*/ 1803042 w 3142445"/>
              <a:gd name="connsiteY396" fmla="*/ 4185634 h 4314423"/>
              <a:gd name="connsiteX397" fmla="*/ 1674254 w 3142445"/>
              <a:gd name="connsiteY397" fmla="*/ 4224271 h 4314423"/>
              <a:gd name="connsiteX398" fmla="*/ 1429555 w 3142445"/>
              <a:gd name="connsiteY398" fmla="*/ 4185634 h 4314423"/>
              <a:gd name="connsiteX399" fmla="*/ 1223493 w 3142445"/>
              <a:gd name="connsiteY399" fmla="*/ 4095482 h 4314423"/>
              <a:gd name="connsiteX400" fmla="*/ 1081825 w 3142445"/>
              <a:gd name="connsiteY400" fmla="*/ 3979572 h 4314423"/>
              <a:gd name="connsiteX401" fmla="*/ 940158 w 3142445"/>
              <a:gd name="connsiteY401" fmla="*/ 3799268 h 4314423"/>
              <a:gd name="connsiteX402" fmla="*/ 927279 w 3142445"/>
              <a:gd name="connsiteY402" fmla="*/ 3567448 h 4314423"/>
              <a:gd name="connsiteX403" fmla="*/ 978794 w 3142445"/>
              <a:gd name="connsiteY403" fmla="*/ 3515933 h 4314423"/>
              <a:gd name="connsiteX404" fmla="*/ 1068946 w 3142445"/>
              <a:gd name="connsiteY404" fmla="*/ 3412902 h 4314423"/>
              <a:gd name="connsiteX405" fmla="*/ 1262130 w 3142445"/>
              <a:gd name="connsiteY405" fmla="*/ 3335628 h 4314423"/>
              <a:gd name="connsiteX406" fmla="*/ 1455313 w 3142445"/>
              <a:gd name="connsiteY406" fmla="*/ 3374265 h 4314423"/>
              <a:gd name="connsiteX407" fmla="*/ 1506828 w 3142445"/>
              <a:gd name="connsiteY407" fmla="*/ 3425781 h 4314423"/>
              <a:gd name="connsiteX408" fmla="*/ 1584101 w 3142445"/>
              <a:gd name="connsiteY408" fmla="*/ 3580327 h 4314423"/>
              <a:gd name="connsiteX409" fmla="*/ 1558344 w 3142445"/>
              <a:gd name="connsiteY409" fmla="*/ 3734874 h 4314423"/>
              <a:gd name="connsiteX410" fmla="*/ 1506828 w 3142445"/>
              <a:gd name="connsiteY410" fmla="*/ 3786389 h 4314423"/>
              <a:gd name="connsiteX411" fmla="*/ 1365161 w 3142445"/>
              <a:gd name="connsiteY411" fmla="*/ 3889420 h 4314423"/>
              <a:gd name="connsiteX412" fmla="*/ 1184856 w 3142445"/>
              <a:gd name="connsiteY412" fmla="*/ 3953814 h 4314423"/>
              <a:gd name="connsiteX413" fmla="*/ 1030310 w 3142445"/>
              <a:gd name="connsiteY413" fmla="*/ 3966693 h 4314423"/>
              <a:gd name="connsiteX414" fmla="*/ 914400 w 3142445"/>
              <a:gd name="connsiteY414" fmla="*/ 3979572 h 4314423"/>
              <a:gd name="connsiteX415" fmla="*/ 695459 w 3142445"/>
              <a:gd name="connsiteY415" fmla="*/ 3953814 h 4314423"/>
              <a:gd name="connsiteX416" fmla="*/ 605307 w 3142445"/>
              <a:gd name="connsiteY416" fmla="*/ 3940935 h 4314423"/>
              <a:gd name="connsiteX417" fmla="*/ 412124 w 3142445"/>
              <a:gd name="connsiteY417" fmla="*/ 3812147 h 4314423"/>
              <a:gd name="connsiteX418" fmla="*/ 321972 w 3142445"/>
              <a:gd name="connsiteY418" fmla="*/ 3747752 h 4314423"/>
              <a:gd name="connsiteX419" fmla="*/ 154546 w 3142445"/>
              <a:gd name="connsiteY419" fmla="*/ 3490175 h 4314423"/>
              <a:gd name="connsiteX420" fmla="*/ 128789 w 3142445"/>
              <a:gd name="connsiteY420" fmla="*/ 3078051 h 4314423"/>
              <a:gd name="connsiteX421" fmla="*/ 167425 w 3142445"/>
              <a:gd name="connsiteY421" fmla="*/ 3039414 h 4314423"/>
              <a:gd name="connsiteX422" fmla="*/ 321972 w 3142445"/>
              <a:gd name="connsiteY422" fmla="*/ 2949262 h 4314423"/>
              <a:gd name="connsiteX423" fmla="*/ 373487 w 3142445"/>
              <a:gd name="connsiteY423" fmla="*/ 2923505 h 4314423"/>
              <a:gd name="connsiteX424" fmla="*/ 463639 w 3142445"/>
              <a:gd name="connsiteY424" fmla="*/ 2910626 h 4314423"/>
              <a:gd name="connsiteX425" fmla="*/ 592428 w 3142445"/>
              <a:gd name="connsiteY425" fmla="*/ 2975020 h 4314423"/>
              <a:gd name="connsiteX426" fmla="*/ 618186 w 3142445"/>
              <a:gd name="connsiteY426" fmla="*/ 3013657 h 4314423"/>
              <a:gd name="connsiteX427" fmla="*/ 656823 w 3142445"/>
              <a:gd name="connsiteY427" fmla="*/ 3078051 h 4314423"/>
              <a:gd name="connsiteX428" fmla="*/ 643944 w 3142445"/>
              <a:gd name="connsiteY428" fmla="*/ 3322750 h 4314423"/>
              <a:gd name="connsiteX429" fmla="*/ 618186 w 3142445"/>
              <a:gd name="connsiteY429" fmla="*/ 3361386 h 4314423"/>
              <a:gd name="connsiteX430" fmla="*/ 566670 w 3142445"/>
              <a:gd name="connsiteY430" fmla="*/ 3335628 h 4314423"/>
              <a:gd name="connsiteX431" fmla="*/ 386366 w 3142445"/>
              <a:gd name="connsiteY431" fmla="*/ 3026535 h 4314423"/>
              <a:gd name="connsiteX432" fmla="*/ 218941 w 3142445"/>
              <a:gd name="connsiteY432" fmla="*/ 2717443 h 4314423"/>
              <a:gd name="connsiteX433" fmla="*/ 180304 w 3142445"/>
              <a:gd name="connsiteY433" fmla="*/ 2472744 h 4314423"/>
              <a:gd name="connsiteX434" fmla="*/ 244699 w 3142445"/>
              <a:gd name="connsiteY434" fmla="*/ 2086378 h 4314423"/>
              <a:gd name="connsiteX435" fmla="*/ 309093 w 3142445"/>
              <a:gd name="connsiteY435" fmla="*/ 2021983 h 4314423"/>
              <a:gd name="connsiteX436" fmla="*/ 437882 w 3142445"/>
              <a:gd name="connsiteY436" fmla="*/ 1918952 h 4314423"/>
              <a:gd name="connsiteX437" fmla="*/ 515155 w 3142445"/>
              <a:gd name="connsiteY437" fmla="*/ 1906074 h 4314423"/>
              <a:gd name="connsiteX438" fmla="*/ 553792 w 3142445"/>
              <a:gd name="connsiteY438" fmla="*/ 1957589 h 4314423"/>
              <a:gd name="connsiteX439" fmla="*/ 631065 w 3142445"/>
              <a:gd name="connsiteY439" fmla="*/ 2137893 h 4314423"/>
              <a:gd name="connsiteX440" fmla="*/ 656823 w 3142445"/>
              <a:gd name="connsiteY440" fmla="*/ 2292440 h 4314423"/>
              <a:gd name="connsiteX441" fmla="*/ 463639 w 3142445"/>
              <a:gd name="connsiteY441" fmla="*/ 2717443 h 4314423"/>
              <a:gd name="connsiteX442" fmla="*/ 360608 w 3142445"/>
              <a:gd name="connsiteY442" fmla="*/ 2768958 h 4314423"/>
              <a:gd name="connsiteX443" fmla="*/ 167425 w 3142445"/>
              <a:gd name="connsiteY443" fmla="*/ 2691685 h 4314423"/>
              <a:gd name="connsiteX444" fmla="*/ 51516 w 3142445"/>
              <a:gd name="connsiteY444" fmla="*/ 2408350 h 4314423"/>
              <a:gd name="connsiteX445" fmla="*/ 38637 w 3142445"/>
              <a:gd name="connsiteY445" fmla="*/ 2305319 h 4314423"/>
              <a:gd name="connsiteX446" fmla="*/ 38637 w 3142445"/>
              <a:gd name="connsiteY446" fmla="*/ 1880316 h 4314423"/>
              <a:gd name="connsiteX447" fmla="*/ 360608 w 3142445"/>
              <a:gd name="connsiteY447" fmla="*/ 1532586 h 4314423"/>
              <a:gd name="connsiteX448" fmla="*/ 463639 w 3142445"/>
              <a:gd name="connsiteY448" fmla="*/ 1468192 h 4314423"/>
              <a:gd name="connsiteX449" fmla="*/ 734096 w 3142445"/>
              <a:gd name="connsiteY449" fmla="*/ 1378040 h 4314423"/>
              <a:gd name="connsiteX450" fmla="*/ 1120462 w 3142445"/>
              <a:gd name="connsiteY450" fmla="*/ 1429555 h 4314423"/>
              <a:gd name="connsiteX451" fmla="*/ 1159099 w 3142445"/>
              <a:gd name="connsiteY451" fmla="*/ 1481071 h 4314423"/>
              <a:gd name="connsiteX452" fmla="*/ 1210614 w 3142445"/>
              <a:gd name="connsiteY452" fmla="*/ 1609859 h 4314423"/>
              <a:gd name="connsiteX453" fmla="*/ 1184856 w 3142445"/>
              <a:gd name="connsiteY453" fmla="*/ 1931831 h 4314423"/>
              <a:gd name="connsiteX454" fmla="*/ 1056068 w 3142445"/>
              <a:gd name="connsiteY454" fmla="*/ 2099257 h 4314423"/>
              <a:gd name="connsiteX455" fmla="*/ 978794 w 3142445"/>
              <a:gd name="connsiteY455" fmla="*/ 2163651 h 4314423"/>
              <a:gd name="connsiteX456" fmla="*/ 888642 w 3142445"/>
              <a:gd name="connsiteY456" fmla="*/ 2189409 h 4314423"/>
              <a:gd name="connsiteX457" fmla="*/ 643944 w 3142445"/>
              <a:gd name="connsiteY457" fmla="*/ 2086378 h 4314423"/>
              <a:gd name="connsiteX458" fmla="*/ 566670 w 3142445"/>
              <a:gd name="connsiteY458" fmla="*/ 1893195 h 4314423"/>
              <a:gd name="connsiteX459" fmla="*/ 566670 w 3142445"/>
              <a:gd name="connsiteY459" fmla="*/ 1481071 h 4314423"/>
              <a:gd name="connsiteX460" fmla="*/ 618186 w 3142445"/>
              <a:gd name="connsiteY460" fmla="*/ 1300766 h 4314423"/>
              <a:gd name="connsiteX461" fmla="*/ 1249251 w 3142445"/>
              <a:gd name="connsiteY461" fmla="*/ 682581 h 4314423"/>
              <a:gd name="connsiteX462" fmla="*/ 1803042 w 3142445"/>
              <a:gd name="connsiteY462" fmla="*/ 437882 h 4314423"/>
              <a:gd name="connsiteX463" fmla="*/ 2009104 w 3142445"/>
              <a:gd name="connsiteY463" fmla="*/ 386366 h 4314423"/>
              <a:gd name="connsiteX464" fmla="*/ 2240924 w 3142445"/>
              <a:gd name="connsiteY464" fmla="*/ 425003 h 4314423"/>
              <a:gd name="connsiteX465" fmla="*/ 2369713 w 3142445"/>
              <a:gd name="connsiteY465" fmla="*/ 540913 h 4314423"/>
              <a:gd name="connsiteX466" fmla="*/ 2421228 w 3142445"/>
              <a:gd name="connsiteY466" fmla="*/ 708338 h 4314423"/>
              <a:gd name="connsiteX467" fmla="*/ 2318197 w 3142445"/>
              <a:gd name="connsiteY467" fmla="*/ 1184857 h 4314423"/>
              <a:gd name="connsiteX468" fmla="*/ 2112135 w 3142445"/>
              <a:gd name="connsiteY468" fmla="*/ 1455313 h 4314423"/>
              <a:gd name="connsiteX469" fmla="*/ 1944710 w 3142445"/>
              <a:gd name="connsiteY469" fmla="*/ 1584102 h 4314423"/>
              <a:gd name="connsiteX470" fmla="*/ 1455313 w 3142445"/>
              <a:gd name="connsiteY470" fmla="*/ 1815921 h 4314423"/>
              <a:gd name="connsiteX471" fmla="*/ 1313645 w 3142445"/>
              <a:gd name="connsiteY471" fmla="*/ 1828800 h 4314423"/>
              <a:gd name="connsiteX472" fmla="*/ 927279 w 3142445"/>
              <a:gd name="connsiteY472" fmla="*/ 1751527 h 4314423"/>
              <a:gd name="connsiteX473" fmla="*/ 785611 w 3142445"/>
              <a:gd name="connsiteY473" fmla="*/ 1622738 h 4314423"/>
              <a:gd name="connsiteX474" fmla="*/ 759854 w 3142445"/>
              <a:gd name="connsiteY474" fmla="*/ 1571223 h 4314423"/>
              <a:gd name="connsiteX475" fmla="*/ 708338 w 3142445"/>
              <a:gd name="connsiteY475" fmla="*/ 1390919 h 4314423"/>
              <a:gd name="connsiteX476" fmla="*/ 759854 w 3142445"/>
              <a:gd name="connsiteY476" fmla="*/ 1262130 h 4314423"/>
              <a:gd name="connsiteX477" fmla="*/ 824248 w 3142445"/>
              <a:gd name="connsiteY477" fmla="*/ 1197735 h 4314423"/>
              <a:gd name="connsiteX478" fmla="*/ 1043189 w 3142445"/>
              <a:gd name="connsiteY478" fmla="*/ 1081826 h 4314423"/>
              <a:gd name="connsiteX479" fmla="*/ 1378039 w 3142445"/>
              <a:gd name="connsiteY479" fmla="*/ 1017431 h 4314423"/>
              <a:gd name="connsiteX480" fmla="*/ 1455313 w 3142445"/>
              <a:gd name="connsiteY480" fmla="*/ 1030310 h 4314423"/>
              <a:gd name="connsiteX481" fmla="*/ 1545465 w 3142445"/>
              <a:gd name="connsiteY481" fmla="*/ 1146220 h 431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</a:cxnLst>
            <a:rect l="l" t="t" r="r" b="b"/>
            <a:pathLst>
              <a:path w="3142445" h="4314423">
                <a:moveTo>
                  <a:pt x="3090930" y="334851"/>
                </a:moveTo>
                <a:cubicBezTo>
                  <a:pt x="3071923" y="306340"/>
                  <a:pt x="3056286" y="277412"/>
                  <a:pt x="3026535" y="257578"/>
                </a:cubicBezTo>
                <a:cubicBezTo>
                  <a:pt x="3015240" y="250048"/>
                  <a:pt x="3000258" y="250317"/>
                  <a:pt x="2987899" y="244699"/>
                </a:cubicBezTo>
                <a:cubicBezTo>
                  <a:pt x="2952943" y="228810"/>
                  <a:pt x="2919212" y="210355"/>
                  <a:pt x="2884868" y="193183"/>
                </a:cubicBezTo>
                <a:lnTo>
                  <a:pt x="2884868" y="193183"/>
                </a:lnTo>
                <a:cubicBezTo>
                  <a:pt x="2867696" y="180304"/>
                  <a:pt x="2852893" y="163429"/>
                  <a:pt x="2833352" y="154547"/>
                </a:cubicBezTo>
                <a:cubicBezTo>
                  <a:pt x="2809764" y="143825"/>
                  <a:pt x="2659567" y="108321"/>
                  <a:pt x="2640169" y="103031"/>
                </a:cubicBezTo>
                <a:cubicBezTo>
                  <a:pt x="2515109" y="68924"/>
                  <a:pt x="2752488" y="119609"/>
                  <a:pt x="2498501" y="64395"/>
                </a:cubicBezTo>
                <a:cubicBezTo>
                  <a:pt x="2314125" y="24313"/>
                  <a:pt x="2347952" y="31087"/>
                  <a:pt x="2202287" y="12879"/>
                </a:cubicBezTo>
                <a:cubicBezTo>
                  <a:pt x="1709126" y="116704"/>
                  <a:pt x="2206551" y="27441"/>
                  <a:pt x="1442434" y="77274"/>
                </a:cubicBezTo>
                <a:cubicBezTo>
                  <a:pt x="1415341" y="79041"/>
                  <a:pt x="1391665" y="97141"/>
                  <a:pt x="1365161" y="103031"/>
                </a:cubicBezTo>
                <a:cubicBezTo>
                  <a:pt x="1314178" y="114360"/>
                  <a:pt x="1262130" y="120203"/>
                  <a:pt x="1210614" y="128789"/>
                </a:cubicBezTo>
                <a:cubicBezTo>
                  <a:pt x="1156205" y="150553"/>
                  <a:pt x="1126817" y="163771"/>
                  <a:pt x="1068946" y="180305"/>
                </a:cubicBezTo>
                <a:cubicBezTo>
                  <a:pt x="1034908" y="190030"/>
                  <a:pt x="1000259" y="197476"/>
                  <a:pt x="965916" y="206062"/>
                </a:cubicBezTo>
                <a:cubicBezTo>
                  <a:pt x="880551" y="248745"/>
                  <a:pt x="903408" y="239777"/>
                  <a:pt x="772732" y="283335"/>
                </a:cubicBezTo>
                <a:cubicBezTo>
                  <a:pt x="743083" y="293218"/>
                  <a:pt x="712229" y="299210"/>
                  <a:pt x="682580" y="309093"/>
                </a:cubicBezTo>
                <a:cubicBezTo>
                  <a:pt x="660648" y="316404"/>
                  <a:pt x="639957" y="327075"/>
                  <a:pt x="618186" y="334851"/>
                </a:cubicBezTo>
                <a:cubicBezTo>
                  <a:pt x="579832" y="348549"/>
                  <a:pt x="539811" y="357684"/>
                  <a:pt x="502276" y="373488"/>
                </a:cubicBezTo>
                <a:cubicBezTo>
                  <a:pt x="458040" y="392113"/>
                  <a:pt x="415906" y="415425"/>
                  <a:pt x="373487" y="437882"/>
                </a:cubicBezTo>
                <a:cubicBezTo>
                  <a:pt x="342898" y="454076"/>
                  <a:pt x="315283" y="476085"/>
                  <a:pt x="283335" y="489397"/>
                </a:cubicBezTo>
                <a:cubicBezTo>
                  <a:pt x="263129" y="497816"/>
                  <a:pt x="240406" y="497983"/>
                  <a:pt x="218941" y="502276"/>
                </a:cubicBezTo>
                <a:cubicBezTo>
                  <a:pt x="201769" y="519448"/>
                  <a:pt x="185863" y="537988"/>
                  <a:pt x="167425" y="553792"/>
                </a:cubicBezTo>
                <a:cubicBezTo>
                  <a:pt x="155673" y="563865"/>
                  <a:pt x="137665" y="566870"/>
                  <a:pt x="128789" y="579550"/>
                </a:cubicBezTo>
                <a:cubicBezTo>
                  <a:pt x="106770" y="611006"/>
                  <a:pt x="94445" y="648237"/>
                  <a:pt x="77273" y="682581"/>
                </a:cubicBezTo>
                <a:lnTo>
                  <a:pt x="51516" y="734096"/>
                </a:lnTo>
                <a:cubicBezTo>
                  <a:pt x="32856" y="846052"/>
                  <a:pt x="22987" y="846910"/>
                  <a:pt x="77273" y="991674"/>
                </a:cubicBezTo>
                <a:cubicBezTo>
                  <a:pt x="82708" y="1006167"/>
                  <a:pt x="103315" y="1008434"/>
                  <a:pt x="115910" y="1017431"/>
                </a:cubicBezTo>
                <a:cubicBezTo>
                  <a:pt x="133377" y="1029907"/>
                  <a:pt x="146655" y="1050650"/>
                  <a:pt x="167425" y="1056068"/>
                </a:cubicBezTo>
                <a:cubicBezTo>
                  <a:pt x="392207" y="1114707"/>
                  <a:pt x="669917" y="1101672"/>
                  <a:pt x="888642" y="1107583"/>
                </a:cubicBezTo>
                <a:cubicBezTo>
                  <a:pt x="1253543" y="1098997"/>
                  <a:pt x="1618838" y="1100811"/>
                  <a:pt x="1983346" y="1081826"/>
                </a:cubicBezTo>
                <a:cubicBezTo>
                  <a:pt x="2032227" y="1079280"/>
                  <a:pt x="2076770" y="1051459"/>
                  <a:pt x="2125014" y="1043189"/>
                </a:cubicBezTo>
                <a:cubicBezTo>
                  <a:pt x="2227354" y="1025645"/>
                  <a:pt x="2331076" y="1017431"/>
                  <a:pt x="2434107" y="1004552"/>
                </a:cubicBezTo>
                <a:cubicBezTo>
                  <a:pt x="2517038" y="981516"/>
                  <a:pt x="2820768" y="901374"/>
                  <a:pt x="2897746" y="862885"/>
                </a:cubicBezTo>
                <a:cubicBezTo>
                  <a:pt x="2914918" y="854299"/>
                  <a:pt x="2931615" y="844690"/>
                  <a:pt x="2949262" y="837127"/>
                </a:cubicBezTo>
                <a:cubicBezTo>
                  <a:pt x="2961740" y="831779"/>
                  <a:pt x="2975188" y="829015"/>
                  <a:pt x="2987899" y="824248"/>
                </a:cubicBezTo>
                <a:cubicBezTo>
                  <a:pt x="3009545" y="816131"/>
                  <a:pt x="3030828" y="807076"/>
                  <a:pt x="3052293" y="798490"/>
                </a:cubicBezTo>
                <a:cubicBezTo>
                  <a:pt x="3060879" y="785611"/>
                  <a:pt x="3080596" y="775122"/>
                  <a:pt x="3078051" y="759854"/>
                </a:cubicBezTo>
                <a:cubicBezTo>
                  <a:pt x="3075057" y="741888"/>
                  <a:pt x="3055336" y="730062"/>
                  <a:pt x="3039414" y="721217"/>
                </a:cubicBezTo>
                <a:cubicBezTo>
                  <a:pt x="3015680" y="708031"/>
                  <a:pt x="2986858" y="706694"/>
                  <a:pt x="2962141" y="695459"/>
                </a:cubicBezTo>
                <a:cubicBezTo>
                  <a:pt x="2794860" y="619423"/>
                  <a:pt x="2970977" y="681234"/>
                  <a:pt x="2859110" y="643944"/>
                </a:cubicBezTo>
                <a:cubicBezTo>
                  <a:pt x="2631583" y="648237"/>
                  <a:pt x="2403822" y="645645"/>
                  <a:pt x="2176530" y="656823"/>
                </a:cubicBezTo>
                <a:cubicBezTo>
                  <a:pt x="2141172" y="658562"/>
                  <a:pt x="2108212" y="675638"/>
                  <a:pt x="2073499" y="682581"/>
                </a:cubicBezTo>
                <a:cubicBezTo>
                  <a:pt x="2043732" y="688534"/>
                  <a:pt x="2013397" y="691166"/>
                  <a:pt x="1983346" y="695459"/>
                </a:cubicBezTo>
                <a:cubicBezTo>
                  <a:pt x="1957588" y="704045"/>
                  <a:pt x="1932246" y="713997"/>
                  <a:pt x="1906073" y="721217"/>
                </a:cubicBezTo>
                <a:cubicBezTo>
                  <a:pt x="1807705" y="748353"/>
                  <a:pt x="1706665" y="766221"/>
                  <a:pt x="1609859" y="798490"/>
                </a:cubicBezTo>
                <a:lnTo>
                  <a:pt x="1378039" y="875764"/>
                </a:lnTo>
                <a:cubicBezTo>
                  <a:pt x="1375974" y="876416"/>
                  <a:pt x="1071689" y="964819"/>
                  <a:pt x="1004552" y="991674"/>
                </a:cubicBezTo>
                <a:cubicBezTo>
                  <a:pt x="934941" y="1019518"/>
                  <a:pt x="868308" y="1054506"/>
                  <a:pt x="798490" y="1081826"/>
                </a:cubicBezTo>
                <a:cubicBezTo>
                  <a:pt x="769386" y="1093215"/>
                  <a:pt x="737466" y="1096255"/>
                  <a:pt x="708338" y="1107583"/>
                </a:cubicBezTo>
                <a:cubicBezTo>
                  <a:pt x="659993" y="1126384"/>
                  <a:pt x="613893" y="1150513"/>
                  <a:pt x="566670" y="1171978"/>
                </a:cubicBezTo>
                <a:cubicBezTo>
                  <a:pt x="503483" y="1235165"/>
                  <a:pt x="478078" y="1270260"/>
                  <a:pt x="373487" y="1300766"/>
                </a:cubicBezTo>
                <a:cubicBezTo>
                  <a:pt x="319753" y="1316438"/>
                  <a:pt x="261870" y="1309352"/>
                  <a:pt x="206062" y="1313645"/>
                </a:cubicBezTo>
                <a:cubicBezTo>
                  <a:pt x="201769" y="1330817"/>
                  <a:pt x="198046" y="1348142"/>
                  <a:pt x="193183" y="1365161"/>
                </a:cubicBezTo>
                <a:cubicBezTo>
                  <a:pt x="189454" y="1378214"/>
                  <a:pt x="180304" y="1390222"/>
                  <a:pt x="180304" y="1403797"/>
                </a:cubicBezTo>
                <a:cubicBezTo>
                  <a:pt x="180304" y="1461905"/>
                  <a:pt x="192781" y="1473223"/>
                  <a:pt x="206062" y="1519707"/>
                </a:cubicBezTo>
                <a:cubicBezTo>
                  <a:pt x="210925" y="1536726"/>
                  <a:pt x="207034" y="1558126"/>
                  <a:pt x="218941" y="1571223"/>
                </a:cubicBezTo>
                <a:cubicBezTo>
                  <a:pt x="263121" y="1619821"/>
                  <a:pt x="417368" y="1719893"/>
                  <a:pt x="476518" y="1738648"/>
                </a:cubicBezTo>
                <a:cubicBezTo>
                  <a:pt x="602581" y="1778619"/>
                  <a:pt x="733978" y="1799259"/>
                  <a:pt x="862885" y="1828800"/>
                </a:cubicBezTo>
                <a:cubicBezTo>
                  <a:pt x="1263054" y="1920506"/>
                  <a:pt x="957321" y="1856208"/>
                  <a:pt x="1197735" y="1893195"/>
                </a:cubicBezTo>
                <a:cubicBezTo>
                  <a:pt x="1372975" y="1920155"/>
                  <a:pt x="1117461" y="1907800"/>
                  <a:pt x="1493949" y="1931831"/>
                </a:cubicBezTo>
                <a:cubicBezTo>
                  <a:pt x="1618266" y="1939766"/>
                  <a:pt x="1742941" y="1940417"/>
                  <a:pt x="1867437" y="1944710"/>
                </a:cubicBezTo>
                <a:cubicBezTo>
                  <a:pt x="1961882" y="1940417"/>
                  <a:pt x="2056508" y="1939082"/>
                  <a:pt x="2150772" y="1931831"/>
                </a:cubicBezTo>
                <a:cubicBezTo>
                  <a:pt x="2168420" y="1930473"/>
                  <a:pt x="2184931" y="1922423"/>
                  <a:pt x="2202287" y="1918952"/>
                </a:cubicBezTo>
                <a:cubicBezTo>
                  <a:pt x="2470486" y="1865314"/>
                  <a:pt x="2136649" y="1938063"/>
                  <a:pt x="2331076" y="1893195"/>
                </a:cubicBezTo>
                <a:cubicBezTo>
                  <a:pt x="2369642" y="1884295"/>
                  <a:pt x="2408589" y="1877036"/>
                  <a:pt x="2446986" y="1867437"/>
                </a:cubicBezTo>
                <a:cubicBezTo>
                  <a:pt x="2460156" y="1864144"/>
                  <a:pt x="2472912" y="1859325"/>
                  <a:pt x="2485623" y="1854558"/>
                </a:cubicBezTo>
                <a:cubicBezTo>
                  <a:pt x="2507269" y="1846441"/>
                  <a:pt x="2529339" y="1839139"/>
                  <a:pt x="2550017" y="1828800"/>
                </a:cubicBezTo>
                <a:cubicBezTo>
                  <a:pt x="2589815" y="1808901"/>
                  <a:pt x="2647760" y="1769694"/>
                  <a:pt x="2678806" y="1738648"/>
                </a:cubicBezTo>
                <a:cubicBezTo>
                  <a:pt x="2689751" y="1727703"/>
                  <a:pt x="2695977" y="1712891"/>
                  <a:pt x="2704563" y="1700012"/>
                </a:cubicBezTo>
                <a:cubicBezTo>
                  <a:pt x="2702058" y="1674962"/>
                  <a:pt x="2711343" y="1564377"/>
                  <a:pt x="2665927" y="1532586"/>
                </a:cubicBezTo>
                <a:cubicBezTo>
                  <a:pt x="2634471" y="1510567"/>
                  <a:pt x="2562896" y="1481071"/>
                  <a:pt x="2562896" y="1481071"/>
                </a:cubicBezTo>
                <a:cubicBezTo>
                  <a:pt x="2472744" y="1485364"/>
                  <a:pt x="2381644" y="1480226"/>
                  <a:pt x="2292439" y="1493950"/>
                </a:cubicBezTo>
                <a:cubicBezTo>
                  <a:pt x="2224120" y="1504461"/>
                  <a:pt x="1942969" y="1593964"/>
                  <a:pt x="1867437" y="1622738"/>
                </a:cubicBezTo>
                <a:cubicBezTo>
                  <a:pt x="1840525" y="1632990"/>
                  <a:pt x="1817042" y="1651037"/>
                  <a:pt x="1790163" y="1661375"/>
                </a:cubicBezTo>
                <a:cubicBezTo>
                  <a:pt x="1649468" y="1715489"/>
                  <a:pt x="1507122" y="1765221"/>
                  <a:pt x="1365161" y="1815921"/>
                </a:cubicBezTo>
                <a:cubicBezTo>
                  <a:pt x="1326807" y="1829619"/>
                  <a:pt x="1288024" y="1842095"/>
                  <a:pt x="1249251" y="1854558"/>
                </a:cubicBezTo>
                <a:cubicBezTo>
                  <a:pt x="1167818" y="1880733"/>
                  <a:pt x="1082422" y="1896435"/>
                  <a:pt x="1004552" y="1931831"/>
                </a:cubicBezTo>
                <a:cubicBezTo>
                  <a:pt x="957330" y="1953296"/>
                  <a:pt x="910721" y="1976166"/>
                  <a:pt x="862885" y="1996226"/>
                </a:cubicBezTo>
                <a:cubicBezTo>
                  <a:pt x="777607" y="2031988"/>
                  <a:pt x="689810" y="2061700"/>
                  <a:pt x="605307" y="2099257"/>
                </a:cubicBezTo>
                <a:cubicBezTo>
                  <a:pt x="573679" y="2113314"/>
                  <a:pt x="544688" y="2132724"/>
                  <a:pt x="515155" y="2150772"/>
                </a:cubicBezTo>
                <a:cubicBezTo>
                  <a:pt x="384426" y="2230662"/>
                  <a:pt x="407126" y="2215694"/>
                  <a:pt x="321972" y="2279561"/>
                </a:cubicBezTo>
                <a:cubicBezTo>
                  <a:pt x="251077" y="2397717"/>
                  <a:pt x="328154" y="2307550"/>
                  <a:pt x="180304" y="2356834"/>
                </a:cubicBezTo>
                <a:cubicBezTo>
                  <a:pt x="126255" y="2374851"/>
                  <a:pt x="133594" y="2399178"/>
                  <a:pt x="103031" y="2434107"/>
                </a:cubicBezTo>
                <a:cubicBezTo>
                  <a:pt x="83042" y="2456952"/>
                  <a:pt x="60102" y="2477037"/>
                  <a:pt x="38637" y="2498502"/>
                </a:cubicBezTo>
                <a:cubicBezTo>
                  <a:pt x="7282" y="2592567"/>
                  <a:pt x="19464" y="2549435"/>
                  <a:pt x="0" y="2627290"/>
                </a:cubicBezTo>
                <a:cubicBezTo>
                  <a:pt x="4293" y="2661634"/>
                  <a:pt x="3772" y="2696930"/>
                  <a:pt x="12879" y="2730321"/>
                </a:cubicBezTo>
                <a:cubicBezTo>
                  <a:pt x="23491" y="2769230"/>
                  <a:pt x="99842" y="2818891"/>
                  <a:pt x="115910" y="2833352"/>
                </a:cubicBezTo>
                <a:cubicBezTo>
                  <a:pt x="133961" y="2849598"/>
                  <a:pt x="149524" y="2868458"/>
                  <a:pt x="167425" y="2884868"/>
                </a:cubicBezTo>
                <a:cubicBezTo>
                  <a:pt x="201065" y="2915705"/>
                  <a:pt x="234285" y="2947196"/>
                  <a:pt x="270456" y="2975020"/>
                </a:cubicBezTo>
                <a:cubicBezTo>
                  <a:pt x="322899" y="3015360"/>
                  <a:pt x="406917" y="3045153"/>
                  <a:pt x="463639" y="3065172"/>
                </a:cubicBezTo>
                <a:cubicBezTo>
                  <a:pt x="493111" y="3075574"/>
                  <a:pt x="523145" y="3084801"/>
                  <a:pt x="553792" y="3090930"/>
                </a:cubicBezTo>
                <a:cubicBezTo>
                  <a:pt x="587731" y="3097718"/>
                  <a:pt x="622751" y="3097725"/>
                  <a:pt x="656823" y="3103809"/>
                </a:cubicBezTo>
                <a:cubicBezTo>
                  <a:pt x="743019" y="3119201"/>
                  <a:pt x="827629" y="3143598"/>
                  <a:pt x="914400" y="3155324"/>
                </a:cubicBezTo>
                <a:cubicBezTo>
                  <a:pt x="986848" y="3165114"/>
                  <a:pt x="1060339" y="3164292"/>
                  <a:pt x="1133341" y="3168203"/>
                </a:cubicBezTo>
                <a:lnTo>
                  <a:pt x="1635617" y="3193961"/>
                </a:lnTo>
                <a:lnTo>
                  <a:pt x="2446986" y="3116688"/>
                </a:lnTo>
                <a:cubicBezTo>
                  <a:pt x="2519814" y="3110316"/>
                  <a:pt x="2594389" y="3118870"/>
                  <a:pt x="2665927" y="3103809"/>
                </a:cubicBezTo>
                <a:cubicBezTo>
                  <a:pt x="2681074" y="3100620"/>
                  <a:pt x="2681776" y="3077063"/>
                  <a:pt x="2691685" y="3065172"/>
                </a:cubicBezTo>
                <a:cubicBezTo>
                  <a:pt x="2703345" y="3051180"/>
                  <a:pt x="2717442" y="3039414"/>
                  <a:pt x="2730321" y="3026535"/>
                </a:cubicBezTo>
                <a:cubicBezTo>
                  <a:pt x="2734614" y="3013656"/>
                  <a:pt x="2743200" y="3001474"/>
                  <a:pt x="2743200" y="2987899"/>
                </a:cubicBezTo>
                <a:cubicBezTo>
                  <a:pt x="2743200" y="2966009"/>
                  <a:pt x="2738007" y="2944001"/>
                  <a:pt x="2730321" y="2923505"/>
                </a:cubicBezTo>
                <a:cubicBezTo>
                  <a:pt x="2724886" y="2909012"/>
                  <a:pt x="2714472" y="2896759"/>
                  <a:pt x="2704563" y="2884868"/>
                </a:cubicBezTo>
                <a:cubicBezTo>
                  <a:pt x="2669512" y="2842806"/>
                  <a:pt x="2637783" y="2824949"/>
                  <a:pt x="2588654" y="2794716"/>
                </a:cubicBezTo>
                <a:cubicBezTo>
                  <a:pt x="2513611" y="2748536"/>
                  <a:pt x="2507138" y="2744829"/>
                  <a:pt x="2434107" y="2717443"/>
                </a:cubicBezTo>
                <a:cubicBezTo>
                  <a:pt x="2421396" y="2712676"/>
                  <a:pt x="2408827" y="2706993"/>
                  <a:pt x="2395470" y="2704564"/>
                </a:cubicBezTo>
                <a:cubicBezTo>
                  <a:pt x="2361417" y="2698373"/>
                  <a:pt x="2326647" y="2696948"/>
                  <a:pt x="2292439" y="2691685"/>
                </a:cubicBezTo>
                <a:cubicBezTo>
                  <a:pt x="2270804" y="2688356"/>
                  <a:pt x="2249680" y="2682135"/>
                  <a:pt x="2228045" y="2678806"/>
                </a:cubicBezTo>
                <a:cubicBezTo>
                  <a:pt x="2193837" y="2673543"/>
                  <a:pt x="2159358" y="2670220"/>
                  <a:pt x="2125014" y="2665927"/>
                </a:cubicBezTo>
                <a:cubicBezTo>
                  <a:pt x="1961882" y="2674513"/>
                  <a:pt x="1797390" y="2668980"/>
                  <a:pt x="1635617" y="2691685"/>
                </a:cubicBezTo>
                <a:cubicBezTo>
                  <a:pt x="1550911" y="2703574"/>
                  <a:pt x="1472065" y="2741909"/>
                  <a:pt x="1390918" y="2768958"/>
                </a:cubicBezTo>
                <a:cubicBezTo>
                  <a:pt x="1330374" y="2789139"/>
                  <a:pt x="1270591" y="2811542"/>
                  <a:pt x="1210614" y="2833352"/>
                </a:cubicBezTo>
                <a:cubicBezTo>
                  <a:pt x="1176143" y="2845887"/>
                  <a:pt x="1140390" y="2855586"/>
                  <a:pt x="1107583" y="2871989"/>
                </a:cubicBezTo>
                <a:cubicBezTo>
                  <a:pt x="1030310" y="2910626"/>
                  <a:pt x="951831" y="2946940"/>
                  <a:pt x="875763" y="2987899"/>
                </a:cubicBezTo>
                <a:cubicBezTo>
                  <a:pt x="840104" y="3007100"/>
                  <a:pt x="805688" y="3028753"/>
                  <a:pt x="772732" y="3052293"/>
                </a:cubicBezTo>
                <a:cubicBezTo>
                  <a:pt x="715437" y="3093218"/>
                  <a:pt x="656354" y="3132587"/>
                  <a:pt x="605307" y="3181082"/>
                </a:cubicBezTo>
                <a:cubicBezTo>
                  <a:pt x="427319" y="3350171"/>
                  <a:pt x="588764" y="3260188"/>
                  <a:pt x="463639" y="3322750"/>
                </a:cubicBezTo>
                <a:cubicBezTo>
                  <a:pt x="366511" y="3452255"/>
                  <a:pt x="480541" y="3305274"/>
                  <a:pt x="386366" y="3412902"/>
                </a:cubicBezTo>
                <a:cubicBezTo>
                  <a:pt x="311415" y="3498561"/>
                  <a:pt x="365475" y="3456880"/>
                  <a:pt x="296214" y="3503054"/>
                </a:cubicBezTo>
                <a:cubicBezTo>
                  <a:pt x="274749" y="3533105"/>
                  <a:pt x="250820" y="3561539"/>
                  <a:pt x="231820" y="3593206"/>
                </a:cubicBezTo>
                <a:cubicBezTo>
                  <a:pt x="217187" y="3617594"/>
                  <a:pt x="208663" y="3693511"/>
                  <a:pt x="206062" y="3709116"/>
                </a:cubicBezTo>
                <a:cubicBezTo>
                  <a:pt x="214473" y="3784811"/>
                  <a:pt x="199962" y="3842425"/>
                  <a:pt x="270456" y="3889420"/>
                </a:cubicBezTo>
                <a:cubicBezTo>
                  <a:pt x="288670" y="3901562"/>
                  <a:pt x="313615" y="3896990"/>
                  <a:pt x="334851" y="3902299"/>
                </a:cubicBezTo>
                <a:cubicBezTo>
                  <a:pt x="348021" y="3905592"/>
                  <a:pt x="361345" y="3909107"/>
                  <a:pt x="373487" y="3915178"/>
                </a:cubicBezTo>
                <a:cubicBezTo>
                  <a:pt x="510180" y="3983524"/>
                  <a:pt x="215825" y="3920266"/>
                  <a:pt x="618186" y="3966693"/>
                </a:cubicBezTo>
                <a:cubicBezTo>
                  <a:pt x="818676" y="3989827"/>
                  <a:pt x="837624" y="3982809"/>
                  <a:pt x="1107583" y="3992451"/>
                </a:cubicBezTo>
                <a:lnTo>
                  <a:pt x="1906073" y="3850783"/>
                </a:lnTo>
                <a:cubicBezTo>
                  <a:pt x="2064303" y="3825210"/>
                  <a:pt x="2224595" y="3813364"/>
                  <a:pt x="2382592" y="3786389"/>
                </a:cubicBezTo>
                <a:cubicBezTo>
                  <a:pt x="2401517" y="3783158"/>
                  <a:pt x="2417324" y="3769955"/>
                  <a:pt x="2434107" y="3760631"/>
                </a:cubicBezTo>
                <a:cubicBezTo>
                  <a:pt x="2580929" y="3679063"/>
                  <a:pt x="2407373" y="3772419"/>
                  <a:pt x="2575775" y="3657600"/>
                </a:cubicBezTo>
                <a:cubicBezTo>
                  <a:pt x="2862585" y="3462048"/>
                  <a:pt x="2682919" y="3583017"/>
                  <a:pt x="2910625" y="3477296"/>
                </a:cubicBezTo>
                <a:cubicBezTo>
                  <a:pt x="2988985" y="3440914"/>
                  <a:pt x="3142445" y="3361386"/>
                  <a:pt x="3142445" y="3361386"/>
                </a:cubicBezTo>
                <a:cubicBezTo>
                  <a:pt x="3129566" y="3348507"/>
                  <a:pt x="3115468" y="3336742"/>
                  <a:pt x="3103808" y="3322750"/>
                </a:cubicBezTo>
                <a:cubicBezTo>
                  <a:pt x="3093899" y="3310859"/>
                  <a:pt x="3089700" y="3294306"/>
                  <a:pt x="3078051" y="3284113"/>
                </a:cubicBezTo>
                <a:cubicBezTo>
                  <a:pt x="3038198" y="3249241"/>
                  <a:pt x="2987211" y="3222088"/>
                  <a:pt x="2936383" y="3206840"/>
                </a:cubicBezTo>
                <a:cubicBezTo>
                  <a:pt x="2915416" y="3200550"/>
                  <a:pt x="2893454" y="3198254"/>
                  <a:pt x="2871989" y="3193961"/>
                </a:cubicBezTo>
                <a:cubicBezTo>
                  <a:pt x="2785072" y="3197740"/>
                  <a:pt x="2594745" y="3182997"/>
                  <a:pt x="2485623" y="3232597"/>
                </a:cubicBezTo>
                <a:cubicBezTo>
                  <a:pt x="2466082" y="3241479"/>
                  <a:pt x="2452309" y="3259858"/>
                  <a:pt x="2434107" y="3271234"/>
                </a:cubicBezTo>
                <a:cubicBezTo>
                  <a:pt x="2383533" y="3302843"/>
                  <a:pt x="2330450" y="3330287"/>
                  <a:pt x="2279561" y="3361386"/>
                </a:cubicBezTo>
                <a:cubicBezTo>
                  <a:pt x="2253146" y="3377529"/>
                  <a:pt x="2229027" y="3397304"/>
                  <a:pt x="2202287" y="3412902"/>
                </a:cubicBezTo>
                <a:cubicBezTo>
                  <a:pt x="2074423" y="3487490"/>
                  <a:pt x="1943363" y="3556536"/>
                  <a:pt x="1815921" y="3631843"/>
                </a:cubicBezTo>
                <a:cubicBezTo>
                  <a:pt x="1754409" y="3668191"/>
                  <a:pt x="1699523" y="3715799"/>
                  <a:pt x="1635617" y="3747752"/>
                </a:cubicBezTo>
                <a:cubicBezTo>
                  <a:pt x="1601273" y="3764924"/>
                  <a:pt x="1565816" y="3780029"/>
                  <a:pt x="1532586" y="3799268"/>
                </a:cubicBezTo>
                <a:cubicBezTo>
                  <a:pt x="1348652" y="3905756"/>
                  <a:pt x="1453863" y="3873683"/>
                  <a:pt x="1339403" y="3902299"/>
                </a:cubicBezTo>
                <a:cubicBezTo>
                  <a:pt x="1326524" y="3910885"/>
                  <a:pt x="1314611" y="3921135"/>
                  <a:pt x="1300766" y="3928057"/>
                </a:cubicBezTo>
                <a:cubicBezTo>
                  <a:pt x="1288624" y="3934128"/>
                  <a:pt x="1273425" y="3933405"/>
                  <a:pt x="1262130" y="3940935"/>
                </a:cubicBezTo>
                <a:cubicBezTo>
                  <a:pt x="1246975" y="3951038"/>
                  <a:pt x="1239415" y="3970727"/>
                  <a:pt x="1223493" y="3979572"/>
                </a:cubicBezTo>
                <a:cubicBezTo>
                  <a:pt x="1174537" y="4006770"/>
                  <a:pt x="1109242" y="4010613"/>
                  <a:pt x="1056068" y="4018209"/>
                </a:cubicBezTo>
                <a:cubicBezTo>
                  <a:pt x="1043189" y="4022502"/>
                  <a:pt x="1029574" y="4025017"/>
                  <a:pt x="1017431" y="4031088"/>
                </a:cubicBezTo>
                <a:cubicBezTo>
                  <a:pt x="1003587" y="4038010"/>
                  <a:pt x="993478" y="4051950"/>
                  <a:pt x="978794" y="4056845"/>
                </a:cubicBezTo>
                <a:cubicBezTo>
                  <a:pt x="954021" y="4065103"/>
                  <a:pt x="927279" y="4065431"/>
                  <a:pt x="901521" y="4069724"/>
                </a:cubicBezTo>
                <a:cubicBezTo>
                  <a:pt x="96199" y="4050549"/>
                  <a:pt x="482014" y="4207419"/>
                  <a:pt x="334851" y="4018209"/>
                </a:cubicBezTo>
                <a:cubicBezTo>
                  <a:pt x="314266" y="3991742"/>
                  <a:pt x="291921" y="3966693"/>
                  <a:pt x="270456" y="3940935"/>
                </a:cubicBezTo>
                <a:cubicBezTo>
                  <a:pt x="266163" y="3928056"/>
                  <a:pt x="263648" y="3914441"/>
                  <a:pt x="257577" y="3902299"/>
                </a:cubicBezTo>
                <a:cubicBezTo>
                  <a:pt x="246382" y="3879910"/>
                  <a:pt x="231097" y="3859787"/>
                  <a:pt x="218941" y="3837905"/>
                </a:cubicBezTo>
                <a:cubicBezTo>
                  <a:pt x="209617" y="3821122"/>
                  <a:pt x="201769" y="3803561"/>
                  <a:pt x="193183" y="3786389"/>
                </a:cubicBezTo>
                <a:cubicBezTo>
                  <a:pt x="197476" y="3756338"/>
                  <a:pt x="197339" y="3725313"/>
                  <a:pt x="206062" y="3696237"/>
                </a:cubicBezTo>
                <a:cubicBezTo>
                  <a:pt x="219457" y="3651588"/>
                  <a:pt x="260995" y="3641605"/>
                  <a:pt x="296214" y="3618964"/>
                </a:cubicBezTo>
                <a:cubicBezTo>
                  <a:pt x="335275" y="3593854"/>
                  <a:pt x="374975" y="3569551"/>
                  <a:pt x="412124" y="3541690"/>
                </a:cubicBezTo>
                <a:cubicBezTo>
                  <a:pt x="426695" y="3530762"/>
                  <a:pt x="435786" y="3513421"/>
                  <a:pt x="450761" y="3503054"/>
                </a:cubicBezTo>
                <a:cubicBezTo>
                  <a:pt x="580522" y="3413220"/>
                  <a:pt x="605496" y="3417968"/>
                  <a:pt x="759854" y="3348507"/>
                </a:cubicBezTo>
                <a:cubicBezTo>
                  <a:pt x="786115" y="3336689"/>
                  <a:pt x="810980" y="3321939"/>
                  <a:pt x="837127" y="3309871"/>
                </a:cubicBezTo>
                <a:cubicBezTo>
                  <a:pt x="866812" y="3296170"/>
                  <a:pt x="898036" y="3285855"/>
                  <a:pt x="927279" y="3271234"/>
                </a:cubicBezTo>
                <a:cubicBezTo>
                  <a:pt x="941123" y="3264312"/>
                  <a:pt x="951232" y="3250371"/>
                  <a:pt x="965916" y="3245476"/>
                </a:cubicBezTo>
                <a:cubicBezTo>
                  <a:pt x="1003464" y="3232960"/>
                  <a:pt x="1043583" y="3229917"/>
                  <a:pt x="1081825" y="3219719"/>
                </a:cubicBezTo>
                <a:cubicBezTo>
                  <a:pt x="1108060" y="3212723"/>
                  <a:pt x="1132992" y="3201420"/>
                  <a:pt x="1159099" y="3193961"/>
                </a:cubicBezTo>
                <a:cubicBezTo>
                  <a:pt x="1193138" y="3184236"/>
                  <a:pt x="1227977" y="3177518"/>
                  <a:pt x="1262130" y="3168203"/>
                </a:cubicBezTo>
                <a:cubicBezTo>
                  <a:pt x="1275227" y="3164631"/>
                  <a:pt x="1287410" y="3157752"/>
                  <a:pt x="1300766" y="3155324"/>
                </a:cubicBezTo>
                <a:cubicBezTo>
                  <a:pt x="1334819" y="3149133"/>
                  <a:pt x="1369534" y="3147340"/>
                  <a:pt x="1403797" y="3142445"/>
                </a:cubicBezTo>
                <a:cubicBezTo>
                  <a:pt x="1429648" y="3138752"/>
                  <a:pt x="1455312" y="3133859"/>
                  <a:pt x="1481070" y="3129566"/>
                </a:cubicBezTo>
                <a:cubicBezTo>
                  <a:pt x="1579808" y="3133859"/>
                  <a:pt x="1678705" y="3135403"/>
                  <a:pt x="1777285" y="3142445"/>
                </a:cubicBezTo>
                <a:cubicBezTo>
                  <a:pt x="1843739" y="3147192"/>
                  <a:pt x="1827891" y="3155097"/>
                  <a:pt x="1880316" y="3168203"/>
                </a:cubicBezTo>
                <a:cubicBezTo>
                  <a:pt x="1901552" y="3173512"/>
                  <a:pt x="1923474" y="3175773"/>
                  <a:pt x="1944710" y="3181082"/>
                </a:cubicBezTo>
                <a:cubicBezTo>
                  <a:pt x="1957880" y="3184375"/>
                  <a:pt x="1969826" y="3192732"/>
                  <a:pt x="1983346" y="3193961"/>
                </a:cubicBezTo>
                <a:cubicBezTo>
                  <a:pt x="2064690" y="3201356"/>
                  <a:pt x="2146479" y="3202547"/>
                  <a:pt x="2228045" y="3206840"/>
                </a:cubicBezTo>
                <a:cubicBezTo>
                  <a:pt x="2233978" y="3209807"/>
                  <a:pt x="2302165" y="3246933"/>
                  <a:pt x="2318197" y="3245476"/>
                </a:cubicBezTo>
                <a:cubicBezTo>
                  <a:pt x="2353452" y="3242271"/>
                  <a:pt x="2387189" y="3229444"/>
                  <a:pt x="2421228" y="3219719"/>
                </a:cubicBezTo>
                <a:cubicBezTo>
                  <a:pt x="2447334" y="3212260"/>
                  <a:pt x="2498501" y="3193961"/>
                  <a:pt x="2498501" y="3193961"/>
                </a:cubicBezTo>
                <a:cubicBezTo>
                  <a:pt x="2502794" y="3181082"/>
                  <a:pt x="2511380" y="3168900"/>
                  <a:pt x="2511380" y="3155324"/>
                </a:cubicBezTo>
                <a:cubicBezTo>
                  <a:pt x="2511380" y="3013664"/>
                  <a:pt x="2523151" y="2998840"/>
                  <a:pt x="2472744" y="2910626"/>
                </a:cubicBezTo>
                <a:cubicBezTo>
                  <a:pt x="2465064" y="2897187"/>
                  <a:pt x="2457931" y="2882934"/>
                  <a:pt x="2446986" y="2871989"/>
                </a:cubicBezTo>
                <a:cubicBezTo>
                  <a:pt x="2436041" y="2861044"/>
                  <a:pt x="2420944" y="2855228"/>
                  <a:pt x="2408349" y="2846231"/>
                </a:cubicBezTo>
                <a:cubicBezTo>
                  <a:pt x="2390883" y="2833755"/>
                  <a:pt x="2376032" y="2817194"/>
                  <a:pt x="2356834" y="2807595"/>
                </a:cubicBezTo>
                <a:cubicBezTo>
                  <a:pt x="2311931" y="2785143"/>
                  <a:pt x="2144069" y="2749114"/>
                  <a:pt x="2125014" y="2743200"/>
                </a:cubicBezTo>
                <a:cubicBezTo>
                  <a:pt x="2051099" y="2720261"/>
                  <a:pt x="1982412" y="2678650"/>
                  <a:pt x="1906073" y="2665927"/>
                </a:cubicBezTo>
                <a:cubicBezTo>
                  <a:pt x="1797324" y="2647802"/>
                  <a:pt x="1785712" y="2647082"/>
                  <a:pt x="1648496" y="2614412"/>
                </a:cubicBezTo>
                <a:cubicBezTo>
                  <a:pt x="1618093" y="2607173"/>
                  <a:pt x="1588927" y="2595093"/>
                  <a:pt x="1558344" y="2588654"/>
                </a:cubicBezTo>
                <a:cubicBezTo>
                  <a:pt x="1507238" y="2577895"/>
                  <a:pt x="1455313" y="2571482"/>
                  <a:pt x="1403797" y="2562896"/>
                </a:cubicBezTo>
                <a:lnTo>
                  <a:pt x="978794" y="2588654"/>
                </a:lnTo>
                <a:cubicBezTo>
                  <a:pt x="952758" y="2590657"/>
                  <a:pt x="925690" y="2591646"/>
                  <a:pt x="901521" y="2601533"/>
                </a:cubicBezTo>
                <a:cubicBezTo>
                  <a:pt x="830444" y="2630610"/>
                  <a:pt x="764146" y="2670220"/>
                  <a:pt x="695459" y="2704564"/>
                </a:cubicBezTo>
                <a:lnTo>
                  <a:pt x="566670" y="2768958"/>
                </a:lnTo>
                <a:cubicBezTo>
                  <a:pt x="549498" y="2777544"/>
                  <a:pt x="528731" y="2781141"/>
                  <a:pt x="515155" y="2794716"/>
                </a:cubicBezTo>
                <a:lnTo>
                  <a:pt x="463639" y="2846231"/>
                </a:lnTo>
                <a:cubicBezTo>
                  <a:pt x="459346" y="2859110"/>
                  <a:pt x="454490" y="2871815"/>
                  <a:pt x="450761" y="2884868"/>
                </a:cubicBezTo>
                <a:cubicBezTo>
                  <a:pt x="430370" y="2956239"/>
                  <a:pt x="418562" y="3001766"/>
                  <a:pt x="489397" y="3078051"/>
                </a:cubicBezTo>
                <a:cubicBezTo>
                  <a:pt x="517109" y="3107895"/>
                  <a:pt x="566670" y="3103809"/>
                  <a:pt x="605307" y="3116688"/>
                </a:cubicBezTo>
                <a:cubicBezTo>
                  <a:pt x="656823" y="3112395"/>
                  <a:pt x="708863" y="3112308"/>
                  <a:pt x="759854" y="3103809"/>
                </a:cubicBezTo>
                <a:cubicBezTo>
                  <a:pt x="849752" y="3088826"/>
                  <a:pt x="933915" y="3061333"/>
                  <a:pt x="1017431" y="3026535"/>
                </a:cubicBezTo>
                <a:cubicBezTo>
                  <a:pt x="1086637" y="2997699"/>
                  <a:pt x="1155857" y="2968731"/>
                  <a:pt x="1223493" y="2936383"/>
                </a:cubicBezTo>
                <a:cubicBezTo>
                  <a:pt x="1254717" y="2921450"/>
                  <a:pt x="1282538" y="2900042"/>
                  <a:pt x="1313645" y="2884868"/>
                </a:cubicBezTo>
                <a:cubicBezTo>
                  <a:pt x="1458630" y="2814144"/>
                  <a:pt x="1617306" y="2768288"/>
                  <a:pt x="1751527" y="2678806"/>
                </a:cubicBezTo>
                <a:cubicBezTo>
                  <a:pt x="1777285" y="2661634"/>
                  <a:pt x="1802549" y="2643697"/>
                  <a:pt x="1828800" y="2627290"/>
                </a:cubicBezTo>
                <a:cubicBezTo>
                  <a:pt x="1871254" y="2600756"/>
                  <a:pt x="1916516" y="2578643"/>
                  <a:pt x="1957589" y="2550017"/>
                </a:cubicBezTo>
                <a:cubicBezTo>
                  <a:pt x="2058319" y="2479811"/>
                  <a:pt x="2154357" y="2403089"/>
                  <a:pt x="2253803" y="2331076"/>
                </a:cubicBezTo>
                <a:cubicBezTo>
                  <a:pt x="2278876" y="2312920"/>
                  <a:pt x="2310930" y="2303065"/>
                  <a:pt x="2331076" y="2279561"/>
                </a:cubicBezTo>
                <a:cubicBezTo>
                  <a:pt x="2381026" y="2221286"/>
                  <a:pt x="2409963" y="2202276"/>
                  <a:pt x="2434107" y="2137893"/>
                </a:cubicBezTo>
                <a:cubicBezTo>
                  <a:pt x="2440322" y="2121320"/>
                  <a:pt x="2442693" y="2103550"/>
                  <a:pt x="2446986" y="2086378"/>
                </a:cubicBezTo>
                <a:cubicBezTo>
                  <a:pt x="2438400" y="2052034"/>
                  <a:pt x="2446260" y="2008379"/>
                  <a:pt x="2421228" y="1983347"/>
                </a:cubicBezTo>
                <a:cubicBezTo>
                  <a:pt x="2332597" y="1894716"/>
                  <a:pt x="2202387" y="1865848"/>
                  <a:pt x="2086377" y="1841679"/>
                </a:cubicBezTo>
                <a:cubicBezTo>
                  <a:pt x="2035249" y="1831027"/>
                  <a:pt x="1983346" y="1824507"/>
                  <a:pt x="1931831" y="1815921"/>
                </a:cubicBezTo>
                <a:cubicBezTo>
                  <a:pt x="1841679" y="1820214"/>
                  <a:pt x="1751363" y="1821878"/>
                  <a:pt x="1661375" y="1828800"/>
                </a:cubicBezTo>
                <a:cubicBezTo>
                  <a:pt x="1480015" y="1842751"/>
                  <a:pt x="1365591" y="1864658"/>
                  <a:pt x="1184856" y="1893195"/>
                </a:cubicBezTo>
                <a:cubicBezTo>
                  <a:pt x="1171977" y="1901781"/>
                  <a:pt x="1159659" y="1911273"/>
                  <a:pt x="1146220" y="1918952"/>
                </a:cubicBezTo>
                <a:cubicBezTo>
                  <a:pt x="1129551" y="1928477"/>
                  <a:pt x="1108280" y="1931134"/>
                  <a:pt x="1094704" y="1944710"/>
                </a:cubicBezTo>
                <a:cubicBezTo>
                  <a:pt x="1081128" y="1958286"/>
                  <a:pt x="1077532" y="1979054"/>
                  <a:pt x="1068946" y="1996226"/>
                </a:cubicBezTo>
                <a:cubicBezTo>
                  <a:pt x="1060360" y="2034862"/>
                  <a:pt x="1044654" y="2072583"/>
                  <a:pt x="1043189" y="2112135"/>
                </a:cubicBezTo>
                <a:cubicBezTo>
                  <a:pt x="1040325" y="2189474"/>
                  <a:pt x="1043841" y="2267534"/>
                  <a:pt x="1056068" y="2343955"/>
                </a:cubicBezTo>
                <a:cubicBezTo>
                  <a:pt x="1061233" y="2376238"/>
                  <a:pt x="1076569" y="2406904"/>
                  <a:pt x="1094704" y="2434107"/>
                </a:cubicBezTo>
                <a:cubicBezTo>
                  <a:pt x="1123442" y="2477214"/>
                  <a:pt x="1163084" y="2506976"/>
                  <a:pt x="1210614" y="2524259"/>
                </a:cubicBezTo>
                <a:cubicBezTo>
                  <a:pt x="1239986" y="2534940"/>
                  <a:pt x="1270568" y="2541964"/>
                  <a:pt x="1300766" y="2550017"/>
                </a:cubicBezTo>
                <a:cubicBezTo>
                  <a:pt x="1334971" y="2559139"/>
                  <a:pt x="1369453" y="2567189"/>
                  <a:pt x="1403797" y="2575775"/>
                </a:cubicBezTo>
                <a:lnTo>
                  <a:pt x="1622738" y="2537138"/>
                </a:lnTo>
                <a:cubicBezTo>
                  <a:pt x="1661605" y="2529664"/>
                  <a:pt x="1701823" y="2525888"/>
                  <a:pt x="1738648" y="2511381"/>
                </a:cubicBezTo>
                <a:cubicBezTo>
                  <a:pt x="1844098" y="2469840"/>
                  <a:pt x="1948959" y="2425278"/>
                  <a:pt x="2047741" y="2369713"/>
                </a:cubicBezTo>
                <a:cubicBezTo>
                  <a:pt x="2269677" y="2244874"/>
                  <a:pt x="2198078" y="2309530"/>
                  <a:pt x="2292439" y="2215166"/>
                </a:cubicBezTo>
                <a:cubicBezTo>
                  <a:pt x="2283853" y="2185115"/>
                  <a:pt x="2281101" y="2152742"/>
                  <a:pt x="2266682" y="2125014"/>
                </a:cubicBezTo>
                <a:cubicBezTo>
                  <a:pt x="2224902" y="2044668"/>
                  <a:pt x="2165514" y="1974194"/>
                  <a:pt x="2125014" y="1893195"/>
                </a:cubicBezTo>
                <a:cubicBezTo>
                  <a:pt x="2082133" y="1807433"/>
                  <a:pt x="2075711" y="1786601"/>
                  <a:pt x="2009104" y="1700012"/>
                </a:cubicBezTo>
                <a:cubicBezTo>
                  <a:pt x="1994297" y="1680763"/>
                  <a:pt x="1979310" y="1659356"/>
                  <a:pt x="1957589" y="1648496"/>
                </a:cubicBezTo>
                <a:cubicBezTo>
                  <a:pt x="1883431" y="1611417"/>
                  <a:pt x="1805490" y="1581121"/>
                  <a:pt x="1725769" y="1558344"/>
                </a:cubicBezTo>
                <a:cubicBezTo>
                  <a:pt x="1684285" y="1546492"/>
                  <a:pt x="1639997" y="1548774"/>
                  <a:pt x="1596980" y="1545465"/>
                </a:cubicBezTo>
                <a:cubicBezTo>
                  <a:pt x="1528361" y="1540187"/>
                  <a:pt x="1459605" y="1536879"/>
                  <a:pt x="1390918" y="1532586"/>
                </a:cubicBezTo>
                <a:lnTo>
                  <a:pt x="837127" y="1571223"/>
                </a:lnTo>
                <a:cubicBezTo>
                  <a:pt x="806868" y="1573644"/>
                  <a:pt x="776424" y="1576740"/>
                  <a:pt x="746975" y="1584102"/>
                </a:cubicBezTo>
                <a:cubicBezTo>
                  <a:pt x="690328" y="1598264"/>
                  <a:pt x="635567" y="1619141"/>
                  <a:pt x="579549" y="1635617"/>
                </a:cubicBezTo>
                <a:cubicBezTo>
                  <a:pt x="562568" y="1640611"/>
                  <a:pt x="545206" y="1644203"/>
                  <a:pt x="528034" y="1648496"/>
                </a:cubicBezTo>
                <a:cubicBezTo>
                  <a:pt x="519216" y="1655109"/>
                  <a:pt x="448707" y="1699061"/>
                  <a:pt x="450761" y="1725769"/>
                </a:cubicBezTo>
                <a:cubicBezTo>
                  <a:pt x="462946" y="1884170"/>
                  <a:pt x="504704" y="1860469"/>
                  <a:pt x="631065" y="1944710"/>
                </a:cubicBezTo>
                <a:cubicBezTo>
                  <a:pt x="714916" y="2000611"/>
                  <a:pt x="680811" y="2006175"/>
                  <a:pt x="824248" y="2034862"/>
                </a:cubicBezTo>
                <a:cubicBezTo>
                  <a:pt x="883332" y="2046679"/>
                  <a:pt x="944451" y="2043448"/>
                  <a:pt x="1004552" y="2047741"/>
                </a:cubicBezTo>
                <a:cubicBezTo>
                  <a:pt x="1098997" y="2043448"/>
                  <a:pt x="1194551" y="2049916"/>
                  <a:pt x="1287887" y="2034862"/>
                </a:cubicBezTo>
                <a:cubicBezTo>
                  <a:pt x="1353518" y="2024276"/>
                  <a:pt x="1563529" y="1888009"/>
                  <a:pt x="1584101" y="1867437"/>
                </a:cubicBezTo>
                <a:cubicBezTo>
                  <a:pt x="1596980" y="1854558"/>
                  <a:pt x="1605738" y="1835338"/>
                  <a:pt x="1622738" y="1828800"/>
                </a:cubicBezTo>
                <a:cubicBezTo>
                  <a:pt x="1663600" y="1813084"/>
                  <a:pt x="1708597" y="1811629"/>
                  <a:pt x="1751527" y="1803043"/>
                </a:cubicBezTo>
                <a:cubicBezTo>
                  <a:pt x="1764406" y="1781578"/>
                  <a:pt x="1774795" y="1758407"/>
                  <a:pt x="1790163" y="1738648"/>
                </a:cubicBezTo>
                <a:cubicBezTo>
                  <a:pt x="1805072" y="1719479"/>
                  <a:pt x="1826339" y="1705959"/>
                  <a:pt x="1841679" y="1687133"/>
                </a:cubicBezTo>
                <a:cubicBezTo>
                  <a:pt x="1920879" y="1589934"/>
                  <a:pt x="1996226" y="1489657"/>
                  <a:pt x="2073499" y="1390919"/>
                </a:cubicBezTo>
                <a:lnTo>
                  <a:pt x="2073499" y="1390919"/>
                </a:lnTo>
                <a:cubicBezTo>
                  <a:pt x="2175681" y="1201152"/>
                  <a:pt x="2198168" y="1173484"/>
                  <a:pt x="2279561" y="940158"/>
                </a:cubicBezTo>
                <a:cubicBezTo>
                  <a:pt x="2317940" y="830137"/>
                  <a:pt x="2352451" y="687235"/>
                  <a:pt x="2382592" y="566671"/>
                </a:cubicBezTo>
                <a:cubicBezTo>
                  <a:pt x="2378299" y="489398"/>
                  <a:pt x="2389833" y="409582"/>
                  <a:pt x="2369713" y="334851"/>
                </a:cubicBezTo>
                <a:cubicBezTo>
                  <a:pt x="2358552" y="293397"/>
                  <a:pt x="2317689" y="266539"/>
                  <a:pt x="2292439" y="231820"/>
                </a:cubicBezTo>
                <a:cubicBezTo>
                  <a:pt x="2234663" y="152377"/>
                  <a:pt x="2293699" y="198395"/>
                  <a:pt x="2137893" y="115910"/>
                </a:cubicBezTo>
                <a:cubicBezTo>
                  <a:pt x="2034908" y="61389"/>
                  <a:pt x="1934565" y="47330"/>
                  <a:pt x="1815921" y="25758"/>
                </a:cubicBezTo>
                <a:cubicBezTo>
                  <a:pt x="1752005" y="14137"/>
                  <a:pt x="1687132" y="8586"/>
                  <a:pt x="1622738" y="0"/>
                </a:cubicBezTo>
                <a:cubicBezTo>
                  <a:pt x="1472484" y="8586"/>
                  <a:pt x="1320586" y="1981"/>
                  <a:pt x="1171977" y="25758"/>
                </a:cubicBezTo>
                <a:cubicBezTo>
                  <a:pt x="1103493" y="36715"/>
                  <a:pt x="1039747" y="69942"/>
                  <a:pt x="978794" y="103031"/>
                </a:cubicBezTo>
                <a:cubicBezTo>
                  <a:pt x="796660" y="201904"/>
                  <a:pt x="738530" y="243116"/>
                  <a:pt x="618186" y="373488"/>
                </a:cubicBezTo>
                <a:cubicBezTo>
                  <a:pt x="599541" y="393686"/>
                  <a:pt x="583842" y="416417"/>
                  <a:pt x="566670" y="437882"/>
                </a:cubicBezTo>
                <a:cubicBezTo>
                  <a:pt x="570963" y="455054"/>
                  <a:pt x="571633" y="473566"/>
                  <a:pt x="579549" y="489397"/>
                </a:cubicBezTo>
                <a:cubicBezTo>
                  <a:pt x="602742" y="535782"/>
                  <a:pt x="642323" y="562236"/>
                  <a:pt x="682580" y="592428"/>
                </a:cubicBezTo>
                <a:cubicBezTo>
                  <a:pt x="694963" y="601715"/>
                  <a:pt x="709046" y="608623"/>
                  <a:pt x="721217" y="618186"/>
                </a:cubicBezTo>
                <a:cubicBezTo>
                  <a:pt x="769194" y="655882"/>
                  <a:pt x="812118" y="700251"/>
                  <a:pt x="862885" y="734096"/>
                </a:cubicBezTo>
                <a:cubicBezTo>
                  <a:pt x="875764" y="742682"/>
                  <a:pt x="887028" y="754419"/>
                  <a:pt x="901521" y="759854"/>
                </a:cubicBezTo>
                <a:cubicBezTo>
                  <a:pt x="922017" y="767540"/>
                  <a:pt x="944324" y="769134"/>
                  <a:pt x="965916" y="772733"/>
                </a:cubicBezTo>
                <a:cubicBezTo>
                  <a:pt x="995859" y="777723"/>
                  <a:pt x="1026017" y="781319"/>
                  <a:pt x="1056068" y="785612"/>
                </a:cubicBezTo>
                <a:cubicBezTo>
                  <a:pt x="1098997" y="781319"/>
                  <a:pt x="1142670" y="781773"/>
                  <a:pt x="1184856" y="772733"/>
                </a:cubicBezTo>
                <a:cubicBezTo>
                  <a:pt x="1203629" y="768710"/>
                  <a:pt x="1220397" y="736326"/>
                  <a:pt x="1236372" y="746975"/>
                </a:cubicBezTo>
                <a:cubicBezTo>
                  <a:pt x="1251100" y="756793"/>
                  <a:pt x="1228356" y="781471"/>
                  <a:pt x="1223493" y="798490"/>
                </a:cubicBezTo>
                <a:cubicBezTo>
                  <a:pt x="1212072" y="838462"/>
                  <a:pt x="1187551" y="896132"/>
                  <a:pt x="1171977" y="927279"/>
                </a:cubicBezTo>
                <a:cubicBezTo>
                  <a:pt x="1145959" y="979316"/>
                  <a:pt x="1093160" y="1015267"/>
                  <a:pt x="1056068" y="1056068"/>
                </a:cubicBezTo>
                <a:cubicBezTo>
                  <a:pt x="1041629" y="1071951"/>
                  <a:pt x="1034603" y="1094704"/>
                  <a:pt x="1017431" y="1107583"/>
                </a:cubicBezTo>
                <a:cubicBezTo>
                  <a:pt x="986073" y="1131101"/>
                  <a:pt x="869561" y="1187958"/>
                  <a:pt x="824248" y="1210614"/>
                </a:cubicBezTo>
                <a:cubicBezTo>
                  <a:pt x="700782" y="1190036"/>
                  <a:pt x="782562" y="1211452"/>
                  <a:pt x="643944" y="1146220"/>
                </a:cubicBezTo>
                <a:cubicBezTo>
                  <a:pt x="605688" y="1128217"/>
                  <a:pt x="566423" y="1112423"/>
                  <a:pt x="528034" y="1094705"/>
                </a:cubicBezTo>
                <a:cubicBezTo>
                  <a:pt x="510602" y="1086660"/>
                  <a:pt x="492045" y="1080239"/>
                  <a:pt x="476518" y="1068947"/>
                </a:cubicBezTo>
                <a:cubicBezTo>
                  <a:pt x="444509" y="1045668"/>
                  <a:pt x="412287" y="1021583"/>
                  <a:pt x="386366" y="991674"/>
                </a:cubicBezTo>
                <a:cubicBezTo>
                  <a:pt x="239501" y="822215"/>
                  <a:pt x="368065" y="915079"/>
                  <a:pt x="270456" y="850006"/>
                </a:cubicBezTo>
                <a:cubicBezTo>
                  <a:pt x="253284" y="819955"/>
                  <a:pt x="236748" y="789533"/>
                  <a:pt x="218941" y="759854"/>
                </a:cubicBezTo>
                <a:cubicBezTo>
                  <a:pt x="210977" y="746581"/>
                  <a:pt x="199588" y="735308"/>
                  <a:pt x="193183" y="721217"/>
                </a:cubicBezTo>
                <a:cubicBezTo>
                  <a:pt x="175092" y="681417"/>
                  <a:pt x="156776" y="624876"/>
                  <a:pt x="141668" y="579550"/>
                </a:cubicBezTo>
                <a:cubicBezTo>
                  <a:pt x="145961" y="540913"/>
                  <a:pt x="140591" y="499923"/>
                  <a:pt x="154546" y="463640"/>
                </a:cubicBezTo>
                <a:cubicBezTo>
                  <a:pt x="163264" y="440974"/>
                  <a:pt x="188011" y="428370"/>
                  <a:pt x="206062" y="412124"/>
                </a:cubicBezTo>
                <a:cubicBezTo>
                  <a:pt x="230984" y="389694"/>
                  <a:pt x="258275" y="370005"/>
                  <a:pt x="283335" y="347730"/>
                </a:cubicBezTo>
                <a:cubicBezTo>
                  <a:pt x="296948" y="335630"/>
                  <a:pt x="305681" y="317238"/>
                  <a:pt x="321972" y="309093"/>
                </a:cubicBezTo>
                <a:cubicBezTo>
                  <a:pt x="392311" y="273924"/>
                  <a:pt x="442812" y="269635"/>
                  <a:pt x="515155" y="257578"/>
                </a:cubicBezTo>
                <a:cubicBezTo>
                  <a:pt x="601014" y="270457"/>
                  <a:pt x="687598" y="279187"/>
                  <a:pt x="772732" y="296214"/>
                </a:cubicBezTo>
                <a:cubicBezTo>
                  <a:pt x="795793" y="300826"/>
                  <a:pt x="855187" y="327154"/>
                  <a:pt x="875763" y="347730"/>
                </a:cubicBezTo>
                <a:cubicBezTo>
                  <a:pt x="911936" y="383903"/>
                  <a:pt x="963657" y="484881"/>
                  <a:pt x="978794" y="515155"/>
                </a:cubicBezTo>
                <a:cubicBezTo>
                  <a:pt x="995792" y="549152"/>
                  <a:pt x="993530" y="581447"/>
                  <a:pt x="1004552" y="618186"/>
                </a:cubicBezTo>
                <a:cubicBezTo>
                  <a:pt x="1011195" y="640330"/>
                  <a:pt x="1021724" y="661116"/>
                  <a:pt x="1030310" y="682581"/>
                </a:cubicBezTo>
                <a:cubicBezTo>
                  <a:pt x="974142" y="963418"/>
                  <a:pt x="1056601" y="766972"/>
                  <a:pt x="579549" y="837127"/>
                </a:cubicBezTo>
                <a:cubicBezTo>
                  <a:pt x="566118" y="839102"/>
                  <a:pt x="572741" y="863622"/>
                  <a:pt x="566670" y="875764"/>
                </a:cubicBezTo>
                <a:cubicBezTo>
                  <a:pt x="556644" y="895817"/>
                  <a:pt x="519304" y="954957"/>
                  <a:pt x="502276" y="978795"/>
                </a:cubicBezTo>
                <a:cubicBezTo>
                  <a:pt x="489800" y="996262"/>
                  <a:pt x="476115" y="1012843"/>
                  <a:pt x="463639" y="1030310"/>
                </a:cubicBezTo>
                <a:cubicBezTo>
                  <a:pt x="454642" y="1042905"/>
                  <a:pt x="422404" y="1068947"/>
                  <a:pt x="437882" y="1068947"/>
                </a:cubicBezTo>
                <a:cubicBezTo>
                  <a:pt x="456095" y="1068947"/>
                  <a:pt x="463639" y="1043189"/>
                  <a:pt x="476518" y="1030310"/>
                </a:cubicBezTo>
                <a:cubicBezTo>
                  <a:pt x="480811" y="978795"/>
                  <a:pt x="479870" y="926572"/>
                  <a:pt x="489397" y="875764"/>
                </a:cubicBezTo>
                <a:cubicBezTo>
                  <a:pt x="496468" y="838051"/>
                  <a:pt x="538953" y="792891"/>
                  <a:pt x="566670" y="772733"/>
                </a:cubicBezTo>
                <a:cubicBezTo>
                  <a:pt x="594661" y="752376"/>
                  <a:pt x="628832" y="741574"/>
                  <a:pt x="656823" y="721217"/>
                </a:cubicBezTo>
                <a:cubicBezTo>
                  <a:pt x="676463" y="706934"/>
                  <a:pt x="688910" y="684273"/>
                  <a:pt x="708338" y="669702"/>
                </a:cubicBezTo>
                <a:cubicBezTo>
                  <a:pt x="723697" y="658183"/>
                  <a:pt x="743270" y="653618"/>
                  <a:pt x="759854" y="643944"/>
                </a:cubicBezTo>
                <a:cubicBezTo>
                  <a:pt x="794837" y="623537"/>
                  <a:pt x="827721" y="599643"/>
                  <a:pt x="862885" y="579550"/>
                </a:cubicBezTo>
                <a:cubicBezTo>
                  <a:pt x="934864" y="538419"/>
                  <a:pt x="1058505" y="491521"/>
                  <a:pt x="1120462" y="463640"/>
                </a:cubicBezTo>
                <a:cubicBezTo>
                  <a:pt x="1146724" y="451822"/>
                  <a:pt x="1172325" y="438555"/>
                  <a:pt x="1197735" y="425003"/>
                </a:cubicBezTo>
                <a:cubicBezTo>
                  <a:pt x="1244406" y="400112"/>
                  <a:pt x="1319394" y="350490"/>
                  <a:pt x="1378039" y="334851"/>
                </a:cubicBezTo>
                <a:cubicBezTo>
                  <a:pt x="1484684" y="306412"/>
                  <a:pt x="1595303" y="292481"/>
                  <a:pt x="1700011" y="257578"/>
                </a:cubicBezTo>
                <a:cubicBezTo>
                  <a:pt x="1832713" y="213344"/>
                  <a:pt x="1776410" y="228819"/>
                  <a:pt x="1867437" y="206062"/>
                </a:cubicBezTo>
                <a:cubicBezTo>
                  <a:pt x="1863144" y="223234"/>
                  <a:pt x="1860773" y="241005"/>
                  <a:pt x="1854558" y="257578"/>
                </a:cubicBezTo>
                <a:cubicBezTo>
                  <a:pt x="1840553" y="294925"/>
                  <a:pt x="1824393" y="315704"/>
                  <a:pt x="1803042" y="347730"/>
                </a:cubicBezTo>
                <a:cubicBezTo>
                  <a:pt x="1798749" y="369195"/>
                  <a:pt x="1798582" y="391918"/>
                  <a:pt x="1790163" y="412124"/>
                </a:cubicBezTo>
                <a:cubicBezTo>
                  <a:pt x="1773719" y="451589"/>
                  <a:pt x="1738728" y="502157"/>
                  <a:pt x="1712890" y="540913"/>
                </a:cubicBezTo>
                <a:cubicBezTo>
                  <a:pt x="1695470" y="610592"/>
                  <a:pt x="1686053" y="671501"/>
                  <a:pt x="1648496" y="734096"/>
                </a:cubicBezTo>
                <a:cubicBezTo>
                  <a:pt x="1639125" y="749714"/>
                  <a:pt x="1623688" y="760880"/>
                  <a:pt x="1609859" y="772733"/>
                </a:cubicBezTo>
                <a:cubicBezTo>
                  <a:pt x="1593562" y="786702"/>
                  <a:pt x="1577885" y="802487"/>
                  <a:pt x="1558344" y="811369"/>
                </a:cubicBezTo>
                <a:cubicBezTo>
                  <a:pt x="1529892" y="824302"/>
                  <a:pt x="1498243" y="828541"/>
                  <a:pt x="1468192" y="837127"/>
                </a:cubicBezTo>
                <a:cubicBezTo>
                  <a:pt x="1327287" y="824317"/>
                  <a:pt x="1319944" y="846365"/>
                  <a:pt x="1210614" y="746975"/>
                </a:cubicBezTo>
                <a:cubicBezTo>
                  <a:pt x="1196408" y="734060"/>
                  <a:pt x="1193442" y="712631"/>
                  <a:pt x="1184856" y="695459"/>
                </a:cubicBezTo>
                <a:cubicBezTo>
                  <a:pt x="1171207" y="640862"/>
                  <a:pt x="1115161" y="492908"/>
                  <a:pt x="1159099" y="425003"/>
                </a:cubicBezTo>
                <a:cubicBezTo>
                  <a:pt x="1188965" y="378846"/>
                  <a:pt x="1239111" y="347336"/>
                  <a:pt x="1287887" y="321972"/>
                </a:cubicBezTo>
                <a:cubicBezTo>
                  <a:pt x="1294119" y="318731"/>
                  <a:pt x="1530236" y="236309"/>
                  <a:pt x="1584101" y="231820"/>
                </a:cubicBezTo>
                <a:cubicBezTo>
                  <a:pt x="1703965" y="221831"/>
                  <a:pt x="1824507" y="223234"/>
                  <a:pt x="1944710" y="218941"/>
                </a:cubicBezTo>
                <a:cubicBezTo>
                  <a:pt x="2266484" y="165311"/>
                  <a:pt x="2237894" y="155211"/>
                  <a:pt x="2743200" y="270457"/>
                </a:cubicBezTo>
                <a:cubicBezTo>
                  <a:pt x="2784634" y="279907"/>
                  <a:pt x="2803301" y="330558"/>
                  <a:pt x="2833352" y="360609"/>
                </a:cubicBezTo>
                <a:cubicBezTo>
                  <a:pt x="2841938" y="386367"/>
                  <a:pt x="2854106" y="411196"/>
                  <a:pt x="2859110" y="437882"/>
                </a:cubicBezTo>
                <a:cubicBezTo>
                  <a:pt x="2880677" y="552905"/>
                  <a:pt x="2871745" y="654806"/>
                  <a:pt x="2859110" y="772733"/>
                </a:cubicBezTo>
                <a:cubicBezTo>
                  <a:pt x="2858913" y="774573"/>
                  <a:pt x="2836369" y="934285"/>
                  <a:pt x="2820473" y="978795"/>
                </a:cubicBezTo>
                <a:cubicBezTo>
                  <a:pt x="2804922" y="1022338"/>
                  <a:pt x="2792746" y="1067936"/>
                  <a:pt x="2768958" y="1107583"/>
                </a:cubicBezTo>
                <a:cubicBezTo>
                  <a:pt x="2661389" y="1286864"/>
                  <a:pt x="2661157" y="1296674"/>
                  <a:pt x="2498501" y="1365161"/>
                </a:cubicBezTo>
                <a:cubicBezTo>
                  <a:pt x="2460966" y="1380965"/>
                  <a:pt x="2382592" y="1403797"/>
                  <a:pt x="2382592" y="1403797"/>
                </a:cubicBezTo>
                <a:cubicBezTo>
                  <a:pt x="2318197" y="1399504"/>
                  <a:pt x="2253297" y="1400046"/>
                  <a:pt x="2189408" y="1390919"/>
                </a:cubicBezTo>
                <a:cubicBezTo>
                  <a:pt x="2162530" y="1387079"/>
                  <a:pt x="2137344" y="1375245"/>
                  <a:pt x="2112135" y="1365161"/>
                </a:cubicBezTo>
                <a:cubicBezTo>
                  <a:pt x="2038002" y="1335507"/>
                  <a:pt x="2007107" y="1319086"/>
                  <a:pt x="1944710" y="1287888"/>
                </a:cubicBezTo>
                <a:cubicBezTo>
                  <a:pt x="1927538" y="1262130"/>
                  <a:pt x="1902428" y="1240162"/>
                  <a:pt x="1893194" y="1210614"/>
                </a:cubicBezTo>
                <a:cubicBezTo>
                  <a:pt x="1880325" y="1169434"/>
                  <a:pt x="1880316" y="1124969"/>
                  <a:pt x="1880316" y="1081826"/>
                </a:cubicBezTo>
                <a:cubicBezTo>
                  <a:pt x="1880316" y="1055713"/>
                  <a:pt x="1882388" y="1028325"/>
                  <a:pt x="1893194" y="1004552"/>
                </a:cubicBezTo>
                <a:cubicBezTo>
                  <a:pt x="1914161" y="958425"/>
                  <a:pt x="1944485" y="938314"/>
                  <a:pt x="1983346" y="914400"/>
                </a:cubicBezTo>
                <a:cubicBezTo>
                  <a:pt x="2025983" y="888161"/>
                  <a:pt x="2070880" y="865490"/>
                  <a:pt x="2112135" y="837127"/>
                </a:cubicBezTo>
                <a:cubicBezTo>
                  <a:pt x="2235950" y="752004"/>
                  <a:pt x="2142978" y="788210"/>
                  <a:pt x="2228045" y="759854"/>
                </a:cubicBezTo>
                <a:cubicBezTo>
                  <a:pt x="2232338" y="746975"/>
                  <a:pt x="2234488" y="733170"/>
                  <a:pt x="2240924" y="721217"/>
                </a:cubicBezTo>
                <a:cubicBezTo>
                  <a:pt x="2264659" y="677137"/>
                  <a:pt x="2318197" y="592428"/>
                  <a:pt x="2318197" y="592428"/>
                </a:cubicBezTo>
                <a:lnTo>
                  <a:pt x="2240924" y="566671"/>
                </a:lnTo>
                <a:cubicBezTo>
                  <a:pt x="2228045" y="562378"/>
                  <a:pt x="2215758" y="555476"/>
                  <a:pt x="2202287" y="553792"/>
                </a:cubicBezTo>
                <a:lnTo>
                  <a:pt x="2099256" y="540913"/>
                </a:lnTo>
                <a:cubicBezTo>
                  <a:pt x="2077791" y="545206"/>
                  <a:pt x="2039155" y="532327"/>
                  <a:pt x="2034862" y="553792"/>
                </a:cubicBezTo>
                <a:cubicBezTo>
                  <a:pt x="2030099" y="577605"/>
                  <a:pt x="2066335" y="591594"/>
                  <a:pt x="2086377" y="605307"/>
                </a:cubicBezTo>
                <a:cubicBezTo>
                  <a:pt x="2148355" y="647713"/>
                  <a:pt x="2217077" y="679561"/>
                  <a:pt x="2279561" y="721217"/>
                </a:cubicBezTo>
                <a:cubicBezTo>
                  <a:pt x="2397560" y="799884"/>
                  <a:pt x="2332398" y="753727"/>
                  <a:pt x="2472744" y="862885"/>
                </a:cubicBezTo>
                <a:cubicBezTo>
                  <a:pt x="2494209" y="897229"/>
                  <a:pt x="2516731" y="930933"/>
                  <a:pt x="2537138" y="965916"/>
                </a:cubicBezTo>
                <a:cubicBezTo>
                  <a:pt x="2546812" y="982499"/>
                  <a:pt x="2553572" y="1000648"/>
                  <a:pt x="2562896" y="1017431"/>
                </a:cubicBezTo>
                <a:cubicBezTo>
                  <a:pt x="2588793" y="1064046"/>
                  <a:pt x="2600448" y="1080200"/>
                  <a:pt x="2627290" y="1120462"/>
                </a:cubicBezTo>
                <a:cubicBezTo>
                  <a:pt x="2663146" y="1228029"/>
                  <a:pt x="2650668" y="1195635"/>
                  <a:pt x="2704563" y="1326524"/>
                </a:cubicBezTo>
                <a:cubicBezTo>
                  <a:pt x="2717011" y="1356756"/>
                  <a:pt x="2726379" y="1388641"/>
                  <a:pt x="2743200" y="1416676"/>
                </a:cubicBezTo>
                <a:lnTo>
                  <a:pt x="2781837" y="1481071"/>
                </a:lnTo>
                <a:cubicBezTo>
                  <a:pt x="2786308" y="1501191"/>
                  <a:pt x="2809231" y="1609149"/>
                  <a:pt x="2820473" y="1648496"/>
                </a:cubicBezTo>
                <a:cubicBezTo>
                  <a:pt x="2832786" y="1691591"/>
                  <a:pt x="2848239" y="1733803"/>
                  <a:pt x="2859110" y="1777285"/>
                </a:cubicBezTo>
                <a:cubicBezTo>
                  <a:pt x="2873878" y="1836355"/>
                  <a:pt x="2880351" y="1946539"/>
                  <a:pt x="2884868" y="1996226"/>
                </a:cubicBezTo>
                <a:cubicBezTo>
                  <a:pt x="2880575" y="2082085"/>
                  <a:pt x="2882232" y="2168449"/>
                  <a:pt x="2871989" y="2253803"/>
                </a:cubicBezTo>
                <a:cubicBezTo>
                  <a:pt x="2871301" y="2259535"/>
                  <a:pt x="2838420" y="2347860"/>
                  <a:pt x="2820473" y="2356834"/>
                </a:cubicBezTo>
                <a:cubicBezTo>
                  <a:pt x="2797117" y="2368512"/>
                  <a:pt x="2768806" y="2364592"/>
                  <a:pt x="2743200" y="2369713"/>
                </a:cubicBezTo>
                <a:cubicBezTo>
                  <a:pt x="2725844" y="2373184"/>
                  <a:pt x="2708857" y="2378299"/>
                  <a:pt x="2691685" y="2382592"/>
                </a:cubicBezTo>
                <a:cubicBezTo>
                  <a:pt x="2574253" y="2373559"/>
                  <a:pt x="2526111" y="2397322"/>
                  <a:pt x="2446986" y="2318197"/>
                </a:cubicBezTo>
                <a:cubicBezTo>
                  <a:pt x="2425096" y="2296307"/>
                  <a:pt x="2412642" y="2266682"/>
                  <a:pt x="2395470" y="2240924"/>
                </a:cubicBezTo>
                <a:cubicBezTo>
                  <a:pt x="2399763" y="2202287"/>
                  <a:pt x="2398920" y="2162728"/>
                  <a:pt x="2408349" y="2125014"/>
                </a:cubicBezTo>
                <a:cubicBezTo>
                  <a:pt x="2415708" y="2095577"/>
                  <a:pt x="2448214" y="2072885"/>
                  <a:pt x="2472744" y="2060620"/>
                </a:cubicBezTo>
                <a:cubicBezTo>
                  <a:pt x="2539401" y="2027291"/>
                  <a:pt x="2548289" y="2033269"/>
                  <a:pt x="2627290" y="2021983"/>
                </a:cubicBezTo>
                <a:cubicBezTo>
                  <a:pt x="2691684" y="2034862"/>
                  <a:pt x="2760587" y="2033672"/>
                  <a:pt x="2820473" y="2060620"/>
                </a:cubicBezTo>
                <a:cubicBezTo>
                  <a:pt x="2851049" y="2074379"/>
                  <a:pt x="2868813" y="2108458"/>
                  <a:pt x="2884868" y="2137893"/>
                </a:cubicBezTo>
                <a:cubicBezTo>
                  <a:pt x="2895350" y="2157110"/>
                  <a:pt x="2892824" y="2180959"/>
                  <a:pt x="2897746" y="2202288"/>
                </a:cubicBezTo>
                <a:cubicBezTo>
                  <a:pt x="2943271" y="2399568"/>
                  <a:pt x="2908435" y="2207374"/>
                  <a:pt x="2949262" y="2472744"/>
                </a:cubicBezTo>
                <a:cubicBezTo>
                  <a:pt x="2932090" y="2657341"/>
                  <a:pt x="2928784" y="2843758"/>
                  <a:pt x="2897746" y="3026535"/>
                </a:cubicBezTo>
                <a:cubicBezTo>
                  <a:pt x="2889711" y="3073854"/>
                  <a:pt x="2855938" y="3112974"/>
                  <a:pt x="2833352" y="3155324"/>
                </a:cubicBezTo>
                <a:cubicBezTo>
                  <a:pt x="2821572" y="3177411"/>
                  <a:pt x="2811695" y="3201325"/>
                  <a:pt x="2794716" y="3219719"/>
                </a:cubicBezTo>
                <a:cubicBezTo>
                  <a:pt x="2712800" y="3308462"/>
                  <a:pt x="2589275" y="3396650"/>
                  <a:pt x="2472744" y="3425781"/>
                </a:cubicBezTo>
                <a:cubicBezTo>
                  <a:pt x="2387650" y="3447053"/>
                  <a:pt x="2438792" y="3436464"/>
                  <a:pt x="2318197" y="3451538"/>
                </a:cubicBezTo>
                <a:cubicBezTo>
                  <a:pt x="2283853" y="3447245"/>
                  <a:pt x="2242855" y="3459425"/>
                  <a:pt x="2215166" y="3438659"/>
                </a:cubicBezTo>
                <a:cubicBezTo>
                  <a:pt x="2199807" y="3427140"/>
                  <a:pt x="2247483" y="3412902"/>
                  <a:pt x="2266682" y="3412902"/>
                </a:cubicBezTo>
                <a:cubicBezTo>
                  <a:pt x="2358216" y="3412902"/>
                  <a:pt x="2438918" y="3440033"/>
                  <a:pt x="2524259" y="3464417"/>
                </a:cubicBezTo>
                <a:cubicBezTo>
                  <a:pt x="2568475" y="3490946"/>
                  <a:pt x="2668773" y="3536964"/>
                  <a:pt x="2704563" y="3593206"/>
                </a:cubicBezTo>
                <a:cubicBezTo>
                  <a:pt x="2722116" y="3620789"/>
                  <a:pt x="2730321" y="3653307"/>
                  <a:pt x="2743200" y="3683358"/>
                </a:cubicBezTo>
                <a:cubicBezTo>
                  <a:pt x="2738907" y="3756338"/>
                  <a:pt x="2739777" y="3829807"/>
                  <a:pt x="2730321" y="3902299"/>
                </a:cubicBezTo>
                <a:cubicBezTo>
                  <a:pt x="2720693" y="3976116"/>
                  <a:pt x="2666924" y="4038233"/>
                  <a:pt x="2627290" y="4095482"/>
                </a:cubicBezTo>
                <a:cubicBezTo>
                  <a:pt x="2615072" y="4113130"/>
                  <a:pt x="2604536" y="4132558"/>
                  <a:pt x="2588654" y="4146997"/>
                </a:cubicBezTo>
                <a:cubicBezTo>
                  <a:pt x="2563031" y="4170291"/>
                  <a:pt x="2465622" y="4242418"/>
                  <a:pt x="2421228" y="4262907"/>
                </a:cubicBezTo>
                <a:cubicBezTo>
                  <a:pt x="2350551" y="4295527"/>
                  <a:pt x="2330170" y="4298551"/>
                  <a:pt x="2266682" y="4314423"/>
                </a:cubicBezTo>
                <a:cubicBezTo>
                  <a:pt x="2236631" y="4310130"/>
                  <a:pt x="2206108" y="4308370"/>
                  <a:pt x="2176530" y="4301544"/>
                </a:cubicBezTo>
                <a:cubicBezTo>
                  <a:pt x="2090043" y="4281585"/>
                  <a:pt x="2040247" y="4243599"/>
                  <a:pt x="1957589" y="4198513"/>
                </a:cubicBezTo>
                <a:cubicBezTo>
                  <a:pt x="1944710" y="4181341"/>
                  <a:pt x="1933087" y="4163151"/>
                  <a:pt x="1918952" y="4146997"/>
                </a:cubicBezTo>
                <a:cubicBezTo>
                  <a:pt x="1902961" y="4128721"/>
                  <a:pt x="1880308" y="4116075"/>
                  <a:pt x="1867437" y="4095482"/>
                </a:cubicBezTo>
                <a:cubicBezTo>
                  <a:pt x="1836911" y="4046640"/>
                  <a:pt x="1790163" y="3940935"/>
                  <a:pt x="1790163" y="3940935"/>
                </a:cubicBezTo>
                <a:cubicBezTo>
                  <a:pt x="1782238" y="3901310"/>
                  <a:pt x="1763746" y="3851772"/>
                  <a:pt x="1790163" y="3812147"/>
                </a:cubicBezTo>
                <a:cubicBezTo>
                  <a:pt x="1797693" y="3800851"/>
                  <a:pt x="1815921" y="3803561"/>
                  <a:pt x="1828800" y="3799268"/>
                </a:cubicBezTo>
                <a:cubicBezTo>
                  <a:pt x="1910366" y="3807854"/>
                  <a:pt x="1994941" y="3801459"/>
                  <a:pt x="2073499" y="3825026"/>
                </a:cubicBezTo>
                <a:cubicBezTo>
                  <a:pt x="2090453" y="3830112"/>
                  <a:pt x="2087847" y="3858902"/>
                  <a:pt x="2086377" y="3876541"/>
                </a:cubicBezTo>
                <a:cubicBezTo>
                  <a:pt x="2083047" y="3916497"/>
                  <a:pt x="2068809" y="3984262"/>
                  <a:pt x="2034862" y="4018209"/>
                </a:cubicBezTo>
                <a:cubicBezTo>
                  <a:pt x="1956349" y="4096722"/>
                  <a:pt x="1936111" y="4114569"/>
                  <a:pt x="1854558" y="4159876"/>
                </a:cubicBezTo>
                <a:cubicBezTo>
                  <a:pt x="1837775" y="4169200"/>
                  <a:pt x="1821122" y="4179177"/>
                  <a:pt x="1803042" y="4185634"/>
                </a:cubicBezTo>
                <a:cubicBezTo>
                  <a:pt x="1760834" y="4200709"/>
                  <a:pt x="1717183" y="4211392"/>
                  <a:pt x="1674254" y="4224271"/>
                </a:cubicBezTo>
                <a:cubicBezTo>
                  <a:pt x="1592688" y="4211392"/>
                  <a:pt x="1510299" y="4202936"/>
                  <a:pt x="1429555" y="4185634"/>
                </a:cubicBezTo>
                <a:cubicBezTo>
                  <a:pt x="1359520" y="4170626"/>
                  <a:pt x="1282116" y="4137821"/>
                  <a:pt x="1223493" y="4095482"/>
                </a:cubicBezTo>
                <a:cubicBezTo>
                  <a:pt x="1174030" y="4059759"/>
                  <a:pt x="1124000" y="4023664"/>
                  <a:pt x="1081825" y="3979572"/>
                </a:cubicBezTo>
                <a:cubicBezTo>
                  <a:pt x="1028992" y="3924338"/>
                  <a:pt x="940158" y="3799268"/>
                  <a:pt x="940158" y="3799268"/>
                </a:cubicBezTo>
                <a:cubicBezTo>
                  <a:pt x="925138" y="3724170"/>
                  <a:pt x="895114" y="3644644"/>
                  <a:pt x="927279" y="3567448"/>
                </a:cubicBezTo>
                <a:cubicBezTo>
                  <a:pt x="936619" y="3545032"/>
                  <a:pt x="962384" y="3533834"/>
                  <a:pt x="978794" y="3515933"/>
                </a:cubicBezTo>
                <a:cubicBezTo>
                  <a:pt x="1009631" y="3482293"/>
                  <a:pt x="1030446" y="3437402"/>
                  <a:pt x="1068946" y="3412902"/>
                </a:cubicBezTo>
                <a:cubicBezTo>
                  <a:pt x="1127458" y="3375667"/>
                  <a:pt x="1262130" y="3335628"/>
                  <a:pt x="1262130" y="3335628"/>
                </a:cubicBezTo>
                <a:cubicBezTo>
                  <a:pt x="1326524" y="3348507"/>
                  <a:pt x="1393692" y="3351562"/>
                  <a:pt x="1455313" y="3374265"/>
                </a:cubicBezTo>
                <a:cubicBezTo>
                  <a:pt x="1478100" y="3382660"/>
                  <a:pt x="1491919" y="3406612"/>
                  <a:pt x="1506828" y="3425781"/>
                </a:cubicBezTo>
                <a:cubicBezTo>
                  <a:pt x="1542122" y="3471159"/>
                  <a:pt x="1561941" y="3528620"/>
                  <a:pt x="1584101" y="3580327"/>
                </a:cubicBezTo>
                <a:cubicBezTo>
                  <a:pt x="1575515" y="3631843"/>
                  <a:pt x="1576682" y="3685973"/>
                  <a:pt x="1558344" y="3734874"/>
                </a:cubicBezTo>
                <a:cubicBezTo>
                  <a:pt x="1549817" y="3757612"/>
                  <a:pt x="1525791" y="3771219"/>
                  <a:pt x="1506828" y="3786389"/>
                </a:cubicBezTo>
                <a:cubicBezTo>
                  <a:pt x="1461233" y="3822865"/>
                  <a:pt x="1414984" y="3858972"/>
                  <a:pt x="1365161" y="3889420"/>
                </a:cubicBezTo>
                <a:cubicBezTo>
                  <a:pt x="1330033" y="3910887"/>
                  <a:pt x="1226386" y="3947257"/>
                  <a:pt x="1184856" y="3953814"/>
                </a:cubicBezTo>
                <a:cubicBezTo>
                  <a:pt x="1133795" y="3961876"/>
                  <a:pt x="1081771" y="3961792"/>
                  <a:pt x="1030310" y="3966693"/>
                </a:cubicBezTo>
                <a:cubicBezTo>
                  <a:pt x="991611" y="3970379"/>
                  <a:pt x="953037" y="3975279"/>
                  <a:pt x="914400" y="3979572"/>
                </a:cubicBezTo>
                <a:lnTo>
                  <a:pt x="695459" y="3953814"/>
                </a:lnTo>
                <a:cubicBezTo>
                  <a:pt x="665338" y="3950049"/>
                  <a:pt x="633599" y="3951937"/>
                  <a:pt x="605307" y="3940935"/>
                </a:cubicBezTo>
                <a:cubicBezTo>
                  <a:pt x="417753" y="3867998"/>
                  <a:pt x="512766" y="3894491"/>
                  <a:pt x="412124" y="3812147"/>
                </a:cubicBezTo>
                <a:cubicBezTo>
                  <a:pt x="383542" y="3788762"/>
                  <a:pt x="347329" y="3774600"/>
                  <a:pt x="321972" y="3747752"/>
                </a:cubicBezTo>
                <a:cubicBezTo>
                  <a:pt x="201392" y="3620079"/>
                  <a:pt x="207851" y="3614552"/>
                  <a:pt x="154546" y="3490175"/>
                </a:cubicBezTo>
                <a:cubicBezTo>
                  <a:pt x="116326" y="3311814"/>
                  <a:pt x="91559" y="3273512"/>
                  <a:pt x="128789" y="3078051"/>
                </a:cubicBezTo>
                <a:cubicBezTo>
                  <a:pt x="132197" y="3060159"/>
                  <a:pt x="153203" y="3050792"/>
                  <a:pt x="167425" y="3039414"/>
                </a:cubicBezTo>
                <a:cubicBezTo>
                  <a:pt x="269821" y="2957497"/>
                  <a:pt x="227401" y="2991293"/>
                  <a:pt x="321972" y="2949262"/>
                </a:cubicBezTo>
                <a:cubicBezTo>
                  <a:pt x="339516" y="2941465"/>
                  <a:pt x="354965" y="2928556"/>
                  <a:pt x="373487" y="2923505"/>
                </a:cubicBezTo>
                <a:cubicBezTo>
                  <a:pt x="402773" y="2915518"/>
                  <a:pt x="433588" y="2914919"/>
                  <a:pt x="463639" y="2910626"/>
                </a:cubicBezTo>
                <a:cubicBezTo>
                  <a:pt x="506569" y="2932091"/>
                  <a:pt x="552492" y="2948396"/>
                  <a:pt x="592428" y="2975020"/>
                </a:cubicBezTo>
                <a:cubicBezTo>
                  <a:pt x="605307" y="2983606"/>
                  <a:pt x="609982" y="3000531"/>
                  <a:pt x="618186" y="3013657"/>
                </a:cubicBezTo>
                <a:cubicBezTo>
                  <a:pt x="631453" y="3034884"/>
                  <a:pt x="643944" y="3056586"/>
                  <a:pt x="656823" y="3078051"/>
                </a:cubicBezTo>
                <a:cubicBezTo>
                  <a:pt x="682754" y="3181783"/>
                  <a:pt x="681957" y="3151690"/>
                  <a:pt x="643944" y="3322750"/>
                </a:cubicBezTo>
                <a:cubicBezTo>
                  <a:pt x="640586" y="3337860"/>
                  <a:pt x="626772" y="3348507"/>
                  <a:pt x="618186" y="3361386"/>
                </a:cubicBezTo>
                <a:cubicBezTo>
                  <a:pt x="601014" y="3352800"/>
                  <a:pt x="581119" y="3348271"/>
                  <a:pt x="566670" y="3335628"/>
                </a:cubicBezTo>
                <a:cubicBezTo>
                  <a:pt x="496807" y="3274498"/>
                  <a:pt x="396403" y="3043264"/>
                  <a:pt x="386366" y="3026535"/>
                </a:cubicBezTo>
                <a:cubicBezTo>
                  <a:pt x="248703" y="2797097"/>
                  <a:pt x="300955" y="2901976"/>
                  <a:pt x="218941" y="2717443"/>
                </a:cubicBezTo>
                <a:cubicBezTo>
                  <a:pt x="206062" y="2635877"/>
                  <a:pt x="184885" y="2555194"/>
                  <a:pt x="180304" y="2472744"/>
                </a:cubicBezTo>
                <a:cubicBezTo>
                  <a:pt x="173787" y="2355432"/>
                  <a:pt x="189914" y="2195948"/>
                  <a:pt x="244699" y="2086378"/>
                </a:cubicBezTo>
                <a:cubicBezTo>
                  <a:pt x="258275" y="2059227"/>
                  <a:pt x="286153" y="2041864"/>
                  <a:pt x="309093" y="2021983"/>
                </a:cubicBezTo>
                <a:cubicBezTo>
                  <a:pt x="350638" y="1985977"/>
                  <a:pt x="389966" y="1945905"/>
                  <a:pt x="437882" y="1918952"/>
                </a:cubicBezTo>
                <a:cubicBezTo>
                  <a:pt x="460641" y="1906150"/>
                  <a:pt x="489397" y="1910367"/>
                  <a:pt x="515155" y="1906074"/>
                </a:cubicBezTo>
                <a:cubicBezTo>
                  <a:pt x="528034" y="1923246"/>
                  <a:pt x="542977" y="1939048"/>
                  <a:pt x="553792" y="1957589"/>
                </a:cubicBezTo>
                <a:cubicBezTo>
                  <a:pt x="603302" y="2042463"/>
                  <a:pt x="603168" y="2054204"/>
                  <a:pt x="631065" y="2137893"/>
                </a:cubicBezTo>
                <a:cubicBezTo>
                  <a:pt x="639651" y="2189409"/>
                  <a:pt x="662020" y="2240473"/>
                  <a:pt x="656823" y="2292440"/>
                </a:cubicBezTo>
                <a:cubicBezTo>
                  <a:pt x="639733" y="2463337"/>
                  <a:pt x="571275" y="2588279"/>
                  <a:pt x="463639" y="2717443"/>
                </a:cubicBezTo>
                <a:cubicBezTo>
                  <a:pt x="440244" y="2745517"/>
                  <a:pt x="394444" y="2757679"/>
                  <a:pt x="360608" y="2768958"/>
                </a:cubicBezTo>
                <a:cubicBezTo>
                  <a:pt x="296214" y="2743200"/>
                  <a:pt x="226064" y="2728720"/>
                  <a:pt x="167425" y="2691685"/>
                </a:cubicBezTo>
                <a:cubicBezTo>
                  <a:pt x="106907" y="2653463"/>
                  <a:pt x="53278" y="2413988"/>
                  <a:pt x="51516" y="2408350"/>
                </a:cubicBezTo>
                <a:cubicBezTo>
                  <a:pt x="47223" y="2374006"/>
                  <a:pt x="41635" y="2339800"/>
                  <a:pt x="38637" y="2305319"/>
                </a:cubicBezTo>
                <a:cubicBezTo>
                  <a:pt x="26141" y="2161613"/>
                  <a:pt x="15546" y="2024638"/>
                  <a:pt x="38637" y="1880316"/>
                </a:cubicBezTo>
                <a:cubicBezTo>
                  <a:pt x="61663" y="1736404"/>
                  <a:pt x="310315" y="1564019"/>
                  <a:pt x="360608" y="1532586"/>
                </a:cubicBezTo>
                <a:cubicBezTo>
                  <a:pt x="394952" y="1511121"/>
                  <a:pt x="426217" y="1483677"/>
                  <a:pt x="463639" y="1468192"/>
                </a:cubicBezTo>
                <a:cubicBezTo>
                  <a:pt x="551447" y="1431858"/>
                  <a:pt x="643944" y="1408091"/>
                  <a:pt x="734096" y="1378040"/>
                </a:cubicBezTo>
                <a:cubicBezTo>
                  <a:pt x="899781" y="1384413"/>
                  <a:pt x="1016215" y="1325309"/>
                  <a:pt x="1120462" y="1429555"/>
                </a:cubicBezTo>
                <a:cubicBezTo>
                  <a:pt x="1135640" y="1444733"/>
                  <a:pt x="1149500" y="1461872"/>
                  <a:pt x="1159099" y="1481071"/>
                </a:cubicBezTo>
                <a:cubicBezTo>
                  <a:pt x="1179776" y="1522426"/>
                  <a:pt x="1193442" y="1566930"/>
                  <a:pt x="1210614" y="1609859"/>
                </a:cubicBezTo>
                <a:cubicBezTo>
                  <a:pt x="1228059" y="1731975"/>
                  <a:pt x="1245291" y="1787718"/>
                  <a:pt x="1184856" y="1931831"/>
                </a:cubicBezTo>
                <a:cubicBezTo>
                  <a:pt x="1157627" y="1996763"/>
                  <a:pt x="1102846" y="2046632"/>
                  <a:pt x="1056068" y="2099257"/>
                </a:cubicBezTo>
                <a:cubicBezTo>
                  <a:pt x="1033792" y="2124317"/>
                  <a:pt x="1008316" y="2147755"/>
                  <a:pt x="978794" y="2163651"/>
                </a:cubicBezTo>
                <a:cubicBezTo>
                  <a:pt x="951276" y="2178468"/>
                  <a:pt x="918693" y="2180823"/>
                  <a:pt x="888642" y="2189409"/>
                </a:cubicBezTo>
                <a:cubicBezTo>
                  <a:pt x="847490" y="2177651"/>
                  <a:pt x="684330" y="2156135"/>
                  <a:pt x="643944" y="2086378"/>
                </a:cubicBezTo>
                <a:cubicBezTo>
                  <a:pt x="609195" y="2026357"/>
                  <a:pt x="592428" y="1957589"/>
                  <a:pt x="566670" y="1893195"/>
                </a:cubicBezTo>
                <a:cubicBezTo>
                  <a:pt x="531328" y="1698808"/>
                  <a:pt x="523883" y="1730665"/>
                  <a:pt x="566670" y="1481071"/>
                </a:cubicBezTo>
                <a:cubicBezTo>
                  <a:pt x="577231" y="1419463"/>
                  <a:pt x="581177" y="1351139"/>
                  <a:pt x="618186" y="1300766"/>
                </a:cubicBezTo>
                <a:cubicBezTo>
                  <a:pt x="703395" y="1184787"/>
                  <a:pt x="1044092" y="791999"/>
                  <a:pt x="1249251" y="682581"/>
                </a:cubicBezTo>
                <a:cubicBezTo>
                  <a:pt x="1427323" y="587609"/>
                  <a:pt x="1615010" y="511183"/>
                  <a:pt x="1803042" y="437882"/>
                </a:cubicBezTo>
                <a:cubicBezTo>
                  <a:pt x="1869008" y="412166"/>
                  <a:pt x="1940417" y="403538"/>
                  <a:pt x="2009104" y="386366"/>
                </a:cubicBezTo>
                <a:cubicBezTo>
                  <a:pt x="2086377" y="399245"/>
                  <a:pt x="2166605" y="400230"/>
                  <a:pt x="2240924" y="425003"/>
                </a:cubicBezTo>
                <a:cubicBezTo>
                  <a:pt x="2264907" y="432997"/>
                  <a:pt x="2346599" y="517799"/>
                  <a:pt x="2369713" y="540913"/>
                </a:cubicBezTo>
                <a:cubicBezTo>
                  <a:pt x="2386885" y="596721"/>
                  <a:pt x="2421228" y="649948"/>
                  <a:pt x="2421228" y="708338"/>
                </a:cubicBezTo>
                <a:cubicBezTo>
                  <a:pt x="2421228" y="782661"/>
                  <a:pt x="2390230" y="1073207"/>
                  <a:pt x="2318197" y="1184857"/>
                </a:cubicBezTo>
                <a:cubicBezTo>
                  <a:pt x="2256754" y="1280094"/>
                  <a:pt x="2189562" y="1372546"/>
                  <a:pt x="2112135" y="1455313"/>
                </a:cubicBezTo>
                <a:cubicBezTo>
                  <a:pt x="2064034" y="1506731"/>
                  <a:pt x="2003605" y="1545516"/>
                  <a:pt x="1944710" y="1584102"/>
                </a:cubicBezTo>
                <a:cubicBezTo>
                  <a:pt x="1810217" y="1672219"/>
                  <a:pt x="1603763" y="1770936"/>
                  <a:pt x="1455313" y="1815921"/>
                </a:cubicBezTo>
                <a:cubicBezTo>
                  <a:pt x="1409933" y="1829672"/>
                  <a:pt x="1360868" y="1824507"/>
                  <a:pt x="1313645" y="1828800"/>
                </a:cubicBezTo>
                <a:cubicBezTo>
                  <a:pt x="1275991" y="1823665"/>
                  <a:pt x="1011036" y="1808835"/>
                  <a:pt x="927279" y="1751527"/>
                </a:cubicBezTo>
                <a:cubicBezTo>
                  <a:pt x="874608" y="1715489"/>
                  <a:pt x="832834" y="1665668"/>
                  <a:pt x="785611" y="1622738"/>
                </a:cubicBezTo>
                <a:cubicBezTo>
                  <a:pt x="777025" y="1605566"/>
                  <a:pt x="766746" y="1589142"/>
                  <a:pt x="759854" y="1571223"/>
                </a:cubicBezTo>
                <a:cubicBezTo>
                  <a:pt x="721888" y="1472510"/>
                  <a:pt x="725123" y="1474844"/>
                  <a:pt x="708338" y="1390919"/>
                </a:cubicBezTo>
                <a:cubicBezTo>
                  <a:pt x="725510" y="1347989"/>
                  <a:pt x="736065" y="1301778"/>
                  <a:pt x="759854" y="1262130"/>
                </a:cubicBezTo>
                <a:cubicBezTo>
                  <a:pt x="775472" y="1236100"/>
                  <a:pt x="798638" y="1214032"/>
                  <a:pt x="824248" y="1197735"/>
                </a:cubicBezTo>
                <a:cubicBezTo>
                  <a:pt x="893915" y="1153402"/>
                  <a:pt x="967289" y="1114354"/>
                  <a:pt x="1043189" y="1081826"/>
                </a:cubicBezTo>
                <a:cubicBezTo>
                  <a:pt x="1139670" y="1040477"/>
                  <a:pt x="1279496" y="1030570"/>
                  <a:pt x="1378039" y="1017431"/>
                </a:cubicBezTo>
                <a:cubicBezTo>
                  <a:pt x="1403797" y="1021724"/>
                  <a:pt x="1434615" y="1014388"/>
                  <a:pt x="1455313" y="1030310"/>
                </a:cubicBezTo>
                <a:cubicBezTo>
                  <a:pt x="1494110" y="1060154"/>
                  <a:pt x="1545465" y="1146220"/>
                  <a:pt x="1545465" y="1146220"/>
                </a:cubicBezTo>
              </a:path>
            </a:pathLst>
          </a:custGeom>
          <a:ln>
            <a:solidFill>
              <a:srgbClr val="562C3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1515" y="4908785"/>
            <a:ext cx="8886423" cy="2014350"/>
          </a:xfrm>
          <a:custGeom>
            <a:avLst/>
            <a:gdLst>
              <a:gd name="connsiteX0" fmla="*/ 64395 w 8886423"/>
              <a:gd name="connsiteY0" fmla="*/ 1942776 h 2014350"/>
              <a:gd name="connsiteX1" fmla="*/ 38637 w 8886423"/>
              <a:gd name="connsiteY1" fmla="*/ 1852623 h 2014350"/>
              <a:gd name="connsiteX2" fmla="*/ 12879 w 8886423"/>
              <a:gd name="connsiteY2" fmla="*/ 1775350 h 2014350"/>
              <a:gd name="connsiteX3" fmla="*/ 0 w 8886423"/>
              <a:gd name="connsiteY3" fmla="*/ 1736714 h 2014350"/>
              <a:gd name="connsiteX4" fmla="*/ 12879 w 8886423"/>
              <a:gd name="connsiteY4" fmla="*/ 1118528 h 2014350"/>
              <a:gd name="connsiteX5" fmla="*/ 25758 w 8886423"/>
              <a:gd name="connsiteY5" fmla="*/ 1079891 h 2014350"/>
              <a:gd name="connsiteX6" fmla="*/ 38637 w 8886423"/>
              <a:gd name="connsiteY6" fmla="*/ 1002618 h 2014350"/>
              <a:gd name="connsiteX7" fmla="*/ 64395 w 8886423"/>
              <a:gd name="connsiteY7" fmla="*/ 577615 h 2014350"/>
              <a:gd name="connsiteX8" fmla="*/ 90153 w 8886423"/>
              <a:gd name="connsiteY8" fmla="*/ 345795 h 2014350"/>
              <a:gd name="connsiteX9" fmla="*/ 115910 w 8886423"/>
              <a:gd name="connsiteY9" fmla="*/ 217007 h 2014350"/>
              <a:gd name="connsiteX10" fmla="*/ 128789 w 8886423"/>
              <a:gd name="connsiteY10" fmla="*/ 152612 h 2014350"/>
              <a:gd name="connsiteX11" fmla="*/ 154547 w 8886423"/>
              <a:gd name="connsiteY11" fmla="*/ 88218 h 2014350"/>
              <a:gd name="connsiteX12" fmla="*/ 167426 w 8886423"/>
              <a:gd name="connsiteY12" fmla="*/ 49581 h 2014350"/>
              <a:gd name="connsiteX13" fmla="*/ 193184 w 8886423"/>
              <a:gd name="connsiteY13" fmla="*/ 10945 h 2014350"/>
              <a:gd name="connsiteX14" fmla="*/ 154547 w 8886423"/>
              <a:gd name="connsiteY14" fmla="*/ 36702 h 2014350"/>
              <a:gd name="connsiteX15" fmla="*/ 180305 w 8886423"/>
              <a:gd name="connsiteY15" fmla="*/ 435947 h 2014350"/>
              <a:gd name="connsiteX16" fmla="*/ 206062 w 8886423"/>
              <a:gd name="connsiteY16" fmla="*/ 526100 h 2014350"/>
              <a:gd name="connsiteX17" fmla="*/ 218941 w 8886423"/>
              <a:gd name="connsiteY17" fmla="*/ 629130 h 2014350"/>
              <a:gd name="connsiteX18" fmla="*/ 270457 w 8886423"/>
              <a:gd name="connsiteY18" fmla="*/ 770798 h 2014350"/>
              <a:gd name="connsiteX19" fmla="*/ 296215 w 8886423"/>
              <a:gd name="connsiteY19" fmla="*/ 925345 h 2014350"/>
              <a:gd name="connsiteX20" fmla="*/ 309093 w 8886423"/>
              <a:gd name="connsiteY20" fmla="*/ 989739 h 2014350"/>
              <a:gd name="connsiteX21" fmla="*/ 347730 w 8886423"/>
              <a:gd name="connsiteY21" fmla="*/ 1015497 h 2014350"/>
              <a:gd name="connsiteX22" fmla="*/ 360609 w 8886423"/>
              <a:gd name="connsiteY22" fmla="*/ 1118528 h 2014350"/>
              <a:gd name="connsiteX23" fmla="*/ 412124 w 8886423"/>
              <a:gd name="connsiteY23" fmla="*/ 1234438 h 2014350"/>
              <a:gd name="connsiteX24" fmla="*/ 425003 w 8886423"/>
              <a:gd name="connsiteY24" fmla="*/ 1273074 h 2014350"/>
              <a:gd name="connsiteX25" fmla="*/ 450761 w 8886423"/>
              <a:gd name="connsiteY25" fmla="*/ 1311711 h 2014350"/>
              <a:gd name="connsiteX26" fmla="*/ 476519 w 8886423"/>
              <a:gd name="connsiteY26" fmla="*/ 1388984 h 2014350"/>
              <a:gd name="connsiteX27" fmla="*/ 489398 w 8886423"/>
              <a:gd name="connsiteY27" fmla="*/ 1479136 h 2014350"/>
              <a:gd name="connsiteX28" fmla="*/ 540913 w 8886423"/>
              <a:gd name="connsiteY28" fmla="*/ 1556409 h 2014350"/>
              <a:gd name="connsiteX29" fmla="*/ 605308 w 8886423"/>
              <a:gd name="connsiteY29" fmla="*/ 1659440 h 2014350"/>
              <a:gd name="connsiteX30" fmla="*/ 579550 w 8886423"/>
              <a:gd name="connsiteY30" fmla="*/ 1569288 h 2014350"/>
              <a:gd name="connsiteX31" fmla="*/ 540913 w 8886423"/>
              <a:gd name="connsiteY31" fmla="*/ 1466257 h 2014350"/>
              <a:gd name="connsiteX32" fmla="*/ 553792 w 8886423"/>
              <a:gd name="connsiteY32" fmla="*/ 1208680 h 2014350"/>
              <a:gd name="connsiteX33" fmla="*/ 592429 w 8886423"/>
              <a:gd name="connsiteY33" fmla="*/ 1260195 h 2014350"/>
              <a:gd name="connsiteX34" fmla="*/ 631065 w 8886423"/>
              <a:gd name="connsiteY34" fmla="*/ 1324590 h 2014350"/>
              <a:gd name="connsiteX35" fmla="*/ 669702 w 8886423"/>
              <a:gd name="connsiteY35" fmla="*/ 1376105 h 2014350"/>
              <a:gd name="connsiteX36" fmla="*/ 721217 w 8886423"/>
              <a:gd name="connsiteY36" fmla="*/ 1479136 h 2014350"/>
              <a:gd name="connsiteX37" fmla="*/ 734096 w 8886423"/>
              <a:gd name="connsiteY37" fmla="*/ 1517773 h 2014350"/>
              <a:gd name="connsiteX38" fmla="*/ 759854 w 8886423"/>
              <a:gd name="connsiteY38" fmla="*/ 1556409 h 2014350"/>
              <a:gd name="connsiteX39" fmla="*/ 798491 w 8886423"/>
              <a:gd name="connsiteY39" fmla="*/ 1401863 h 2014350"/>
              <a:gd name="connsiteX40" fmla="*/ 824248 w 8886423"/>
              <a:gd name="connsiteY40" fmla="*/ 1337469 h 2014350"/>
              <a:gd name="connsiteX41" fmla="*/ 875764 w 8886423"/>
              <a:gd name="connsiteY41" fmla="*/ 1221559 h 2014350"/>
              <a:gd name="connsiteX42" fmla="*/ 914400 w 8886423"/>
              <a:gd name="connsiteY42" fmla="*/ 1195801 h 2014350"/>
              <a:gd name="connsiteX43" fmla="*/ 901522 w 8886423"/>
              <a:gd name="connsiteY43" fmla="*/ 1234438 h 2014350"/>
              <a:gd name="connsiteX44" fmla="*/ 927279 w 8886423"/>
              <a:gd name="connsiteY44" fmla="*/ 1388984 h 2014350"/>
              <a:gd name="connsiteX45" fmla="*/ 953037 w 8886423"/>
              <a:gd name="connsiteY45" fmla="*/ 1453378 h 2014350"/>
              <a:gd name="connsiteX46" fmla="*/ 978795 w 8886423"/>
              <a:gd name="connsiteY46" fmla="*/ 1543530 h 2014350"/>
              <a:gd name="connsiteX47" fmla="*/ 1004553 w 8886423"/>
              <a:gd name="connsiteY47" fmla="*/ 1620804 h 2014350"/>
              <a:gd name="connsiteX48" fmla="*/ 1017431 w 8886423"/>
              <a:gd name="connsiteY48" fmla="*/ 1659440 h 2014350"/>
              <a:gd name="connsiteX49" fmla="*/ 1043189 w 8886423"/>
              <a:gd name="connsiteY49" fmla="*/ 1620804 h 2014350"/>
              <a:gd name="connsiteX50" fmla="*/ 1068947 w 8886423"/>
              <a:gd name="connsiteY50" fmla="*/ 1414742 h 2014350"/>
              <a:gd name="connsiteX51" fmla="*/ 1107584 w 8886423"/>
              <a:gd name="connsiteY51" fmla="*/ 1298832 h 2014350"/>
              <a:gd name="connsiteX52" fmla="*/ 1210615 w 8886423"/>
              <a:gd name="connsiteY52" fmla="*/ 1131407 h 2014350"/>
              <a:gd name="connsiteX53" fmla="*/ 1223493 w 8886423"/>
              <a:gd name="connsiteY53" fmla="*/ 1260195 h 2014350"/>
              <a:gd name="connsiteX54" fmla="*/ 1236372 w 8886423"/>
              <a:gd name="connsiteY54" fmla="*/ 1646561 h 2014350"/>
              <a:gd name="connsiteX55" fmla="*/ 1249251 w 8886423"/>
              <a:gd name="connsiteY55" fmla="*/ 1569288 h 2014350"/>
              <a:gd name="connsiteX56" fmla="*/ 1313646 w 8886423"/>
              <a:gd name="connsiteY56" fmla="*/ 1492015 h 2014350"/>
              <a:gd name="connsiteX57" fmla="*/ 1390919 w 8886423"/>
              <a:gd name="connsiteY57" fmla="*/ 1350347 h 2014350"/>
              <a:gd name="connsiteX58" fmla="*/ 1442434 w 8886423"/>
              <a:gd name="connsiteY58" fmla="*/ 1273074 h 2014350"/>
              <a:gd name="connsiteX59" fmla="*/ 1519708 w 8886423"/>
              <a:gd name="connsiteY59" fmla="*/ 1195801 h 2014350"/>
              <a:gd name="connsiteX60" fmla="*/ 1532586 w 8886423"/>
              <a:gd name="connsiteY60" fmla="*/ 1350347 h 2014350"/>
              <a:gd name="connsiteX61" fmla="*/ 1558344 w 8886423"/>
              <a:gd name="connsiteY61" fmla="*/ 1388984 h 2014350"/>
              <a:gd name="connsiteX62" fmla="*/ 1571223 w 8886423"/>
              <a:gd name="connsiteY62" fmla="*/ 1517773 h 2014350"/>
              <a:gd name="connsiteX63" fmla="*/ 1635617 w 8886423"/>
              <a:gd name="connsiteY63" fmla="*/ 1698077 h 2014350"/>
              <a:gd name="connsiteX64" fmla="*/ 1648496 w 8886423"/>
              <a:gd name="connsiteY64" fmla="*/ 1788229 h 2014350"/>
              <a:gd name="connsiteX65" fmla="*/ 1674254 w 8886423"/>
              <a:gd name="connsiteY65" fmla="*/ 1672319 h 2014350"/>
              <a:gd name="connsiteX66" fmla="*/ 1700012 w 8886423"/>
              <a:gd name="connsiteY66" fmla="*/ 1595046 h 2014350"/>
              <a:gd name="connsiteX67" fmla="*/ 1751527 w 8886423"/>
              <a:gd name="connsiteY67" fmla="*/ 1504894 h 2014350"/>
              <a:gd name="connsiteX68" fmla="*/ 1854558 w 8886423"/>
              <a:gd name="connsiteY68" fmla="*/ 1337469 h 2014350"/>
              <a:gd name="connsiteX69" fmla="*/ 1893195 w 8886423"/>
              <a:gd name="connsiteY69" fmla="*/ 1285953 h 2014350"/>
              <a:gd name="connsiteX70" fmla="*/ 1918953 w 8886423"/>
              <a:gd name="connsiteY70" fmla="*/ 1234438 h 2014350"/>
              <a:gd name="connsiteX71" fmla="*/ 2047741 w 8886423"/>
              <a:gd name="connsiteY71" fmla="*/ 1092770 h 2014350"/>
              <a:gd name="connsiteX72" fmla="*/ 2047741 w 8886423"/>
              <a:gd name="connsiteY72" fmla="*/ 1247316 h 2014350"/>
              <a:gd name="connsiteX73" fmla="*/ 2060620 w 8886423"/>
              <a:gd name="connsiteY73" fmla="*/ 1324590 h 2014350"/>
              <a:gd name="connsiteX74" fmla="*/ 2099257 w 8886423"/>
              <a:gd name="connsiteY74" fmla="*/ 1401863 h 2014350"/>
              <a:gd name="connsiteX75" fmla="*/ 2112136 w 8886423"/>
              <a:gd name="connsiteY75" fmla="*/ 1440500 h 2014350"/>
              <a:gd name="connsiteX76" fmla="*/ 2125015 w 8886423"/>
              <a:gd name="connsiteY76" fmla="*/ 1607925 h 2014350"/>
              <a:gd name="connsiteX77" fmla="*/ 2137893 w 8886423"/>
              <a:gd name="connsiteY77" fmla="*/ 1530652 h 2014350"/>
              <a:gd name="connsiteX78" fmla="*/ 2228046 w 8886423"/>
              <a:gd name="connsiteY78" fmla="*/ 1440500 h 2014350"/>
              <a:gd name="connsiteX79" fmla="*/ 2292440 w 8886423"/>
              <a:gd name="connsiteY79" fmla="*/ 1350347 h 2014350"/>
              <a:gd name="connsiteX80" fmla="*/ 2318198 w 8886423"/>
              <a:gd name="connsiteY80" fmla="*/ 1311711 h 2014350"/>
              <a:gd name="connsiteX81" fmla="*/ 2421229 w 8886423"/>
              <a:gd name="connsiteY81" fmla="*/ 1208680 h 2014350"/>
              <a:gd name="connsiteX82" fmla="*/ 2434108 w 8886423"/>
              <a:gd name="connsiteY82" fmla="*/ 1479136 h 2014350"/>
              <a:gd name="connsiteX83" fmla="*/ 2446986 w 8886423"/>
              <a:gd name="connsiteY83" fmla="*/ 1556409 h 2014350"/>
              <a:gd name="connsiteX84" fmla="*/ 2434108 w 8886423"/>
              <a:gd name="connsiteY84" fmla="*/ 1595046 h 2014350"/>
              <a:gd name="connsiteX85" fmla="*/ 2472744 w 8886423"/>
              <a:gd name="connsiteY85" fmla="*/ 1543530 h 2014350"/>
              <a:gd name="connsiteX86" fmla="*/ 2550017 w 8886423"/>
              <a:gd name="connsiteY86" fmla="*/ 1440500 h 2014350"/>
              <a:gd name="connsiteX87" fmla="*/ 2614412 w 8886423"/>
              <a:gd name="connsiteY87" fmla="*/ 1388984 h 2014350"/>
              <a:gd name="connsiteX88" fmla="*/ 2653048 w 8886423"/>
              <a:gd name="connsiteY88" fmla="*/ 1376105 h 2014350"/>
              <a:gd name="connsiteX89" fmla="*/ 2691685 w 8886423"/>
              <a:gd name="connsiteY89" fmla="*/ 1350347 h 2014350"/>
              <a:gd name="connsiteX90" fmla="*/ 2717443 w 8886423"/>
              <a:gd name="connsiteY90" fmla="*/ 1311711 h 2014350"/>
              <a:gd name="connsiteX91" fmla="*/ 2756079 w 8886423"/>
              <a:gd name="connsiteY91" fmla="*/ 1285953 h 2014350"/>
              <a:gd name="connsiteX92" fmla="*/ 2807595 w 8886423"/>
              <a:gd name="connsiteY92" fmla="*/ 1234438 h 2014350"/>
              <a:gd name="connsiteX93" fmla="*/ 2820474 w 8886423"/>
              <a:gd name="connsiteY93" fmla="*/ 1195801 h 2014350"/>
              <a:gd name="connsiteX94" fmla="*/ 2846231 w 8886423"/>
              <a:gd name="connsiteY94" fmla="*/ 1247316 h 2014350"/>
              <a:gd name="connsiteX95" fmla="*/ 2897747 w 8886423"/>
              <a:gd name="connsiteY95" fmla="*/ 1298832 h 2014350"/>
              <a:gd name="connsiteX96" fmla="*/ 2949262 w 8886423"/>
              <a:gd name="connsiteY96" fmla="*/ 1363226 h 2014350"/>
              <a:gd name="connsiteX97" fmla="*/ 3026536 w 8886423"/>
              <a:gd name="connsiteY97" fmla="*/ 1440500 h 2014350"/>
              <a:gd name="connsiteX98" fmla="*/ 3129567 w 8886423"/>
              <a:gd name="connsiteY98" fmla="*/ 1530652 h 2014350"/>
              <a:gd name="connsiteX99" fmla="*/ 3155324 w 8886423"/>
              <a:gd name="connsiteY99" fmla="*/ 1401863 h 2014350"/>
              <a:gd name="connsiteX100" fmla="*/ 3245477 w 8886423"/>
              <a:gd name="connsiteY100" fmla="*/ 1234438 h 2014350"/>
              <a:gd name="connsiteX101" fmla="*/ 3271234 w 8886423"/>
              <a:gd name="connsiteY101" fmla="*/ 1118528 h 2014350"/>
              <a:gd name="connsiteX102" fmla="*/ 3309871 w 8886423"/>
              <a:gd name="connsiteY102" fmla="*/ 1067012 h 2014350"/>
              <a:gd name="connsiteX103" fmla="*/ 3400023 w 8886423"/>
              <a:gd name="connsiteY103" fmla="*/ 989739 h 2014350"/>
              <a:gd name="connsiteX104" fmla="*/ 3425781 w 8886423"/>
              <a:gd name="connsiteY104" fmla="*/ 938223 h 2014350"/>
              <a:gd name="connsiteX105" fmla="*/ 3438660 w 8886423"/>
              <a:gd name="connsiteY105" fmla="*/ 1015497 h 2014350"/>
              <a:gd name="connsiteX106" fmla="*/ 3464417 w 8886423"/>
              <a:gd name="connsiteY106" fmla="*/ 1118528 h 2014350"/>
              <a:gd name="connsiteX107" fmla="*/ 3503054 w 8886423"/>
              <a:gd name="connsiteY107" fmla="*/ 1221559 h 2014350"/>
              <a:gd name="connsiteX108" fmla="*/ 3515933 w 8886423"/>
              <a:gd name="connsiteY108" fmla="*/ 1260195 h 2014350"/>
              <a:gd name="connsiteX109" fmla="*/ 3554570 w 8886423"/>
              <a:gd name="connsiteY109" fmla="*/ 1324590 h 2014350"/>
              <a:gd name="connsiteX110" fmla="*/ 3567448 w 8886423"/>
              <a:gd name="connsiteY110" fmla="*/ 1363226 h 2014350"/>
              <a:gd name="connsiteX111" fmla="*/ 3593206 w 8886423"/>
              <a:gd name="connsiteY111" fmla="*/ 1401863 h 2014350"/>
              <a:gd name="connsiteX112" fmla="*/ 3606085 w 8886423"/>
              <a:gd name="connsiteY112" fmla="*/ 1440500 h 2014350"/>
              <a:gd name="connsiteX113" fmla="*/ 3644722 w 8886423"/>
              <a:gd name="connsiteY113" fmla="*/ 1479136 h 2014350"/>
              <a:gd name="connsiteX114" fmla="*/ 3696237 w 8886423"/>
              <a:gd name="connsiteY114" fmla="*/ 1324590 h 2014350"/>
              <a:gd name="connsiteX115" fmla="*/ 3696237 w 8886423"/>
              <a:gd name="connsiteY115" fmla="*/ 1324590 h 2014350"/>
              <a:gd name="connsiteX116" fmla="*/ 3760631 w 8886423"/>
              <a:gd name="connsiteY116" fmla="*/ 1221559 h 2014350"/>
              <a:gd name="connsiteX117" fmla="*/ 3902299 w 8886423"/>
              <a:gd name="connsiteY117" fmla="*/ 1041254 h 2014350"/>
              <a:gd name="connsiteX118" fmla="*/ 3953815 w 8886423"/>
              <a:gd name="connsiteY118" fmla="*/ 938223 h 2014350"/>
              <a:gd name="connsiteX119" fmla="*/ 3940936 w 8886423"/>
              <a:gd name="connsiteY119" fmla="*/ 976860 h 2014350"/>
              <a:gd name="connsiteX120" fmla="*/ 3953815 w 8886423"/>
              <a:gd name="connsiteY120" fmla="*/ 1118528 h 2014350"/>
              <a:gd name="connsiteX121" fmla="*/ 3966693 w 8886423"/>
              <a:gd name="connsiteY121" fmla="*/ 1170043 h 2014350"/>
              <a:gd name="connsiteX122" fmla="*/ 4005330 w 8886423"/>
              <a:gd name="connsiteY122" fmla="*/ 1273074 h 2014350"/>
              <a:gd name="connsiteX123" fmla="*/ 4018209 w 8886423"/>
              <a:gd name="connsiteY123" fmla="*/ 1337469 h 2014350"/>
              <a:gd name="connsiteX124" fmla="*/ 4043967 w 8886423"/>
              <a:gd name="connsiteY124" fmla="*/ 1376105 h 2014350"/>
              <a:gd name="connsiteX125" fmla="*/ 4082603 w 8886423"/>
              <a:gd name="connsiteY125" fmla="*/ 1440500 h 2014350"/>
              <a:gd name="connsiteX126" fmla="*/ 4134119 w 8886423"/>
              <a:gd name="connsiteY126" fmla="*/ 1376105 h 2014350"/>
              <a:gd name="connsiteX127" fmla="*/ 4275786 w 8886423"/>
              <a:gd name="connsiteY127" fmla="*/ 1273074 h 2014350"/>
              <a:gd name="connsiteX128" fmla="*/ 4314423 w 8886423"/>
              <a:gd name="connsiteY128" fmla="*/ 1285953 h 2014350"/>
              <a:gd name="connsiteX129" fmla="*/ 4468970 w 8886423"/>
              <a:gd name="connsiteY129" fmla="*/ 1453378 h 2014350"/>
              <a:gd name="connsiteX130" fmla="*/ 4494727 w 8886423"/>
              <a:gd name="connsiteY130" fmla="*/ 1414742 h 2014350"/>
              <a:gd name="connsiteX131" fmla="*/ 4533364 w 8886423"/>
              <a:gd name="connsiteY131" fmla="*/ 1376105 h 2014350"/>
              <a:gd name="connsiteX132" fmla="*/ 4597758 w 8886423"/>
              <a:gd name="connsiteY132" fmla="*/ 1221559 h 2014350"/>
              <a:gd name="connsiteX133" fmla="*/ 4636395 w 8886423"/>
              <a:gd name="connsiteY133" fmla="*/ 1131407 h 2014350"/>
              <a:gd name="connsiteX134" fmla="*/ 4713668 w 8886423"/>
              <a:gd name="connsiteY134" fmla="*/ 1002618 h 2014350"/>
              <a:gd name="connsiteX135" fmla="*/ 4752305 w 8886423"/>
              <a:gd name="connsiteY135" fmla="*/ 976860 h 2014350"/>
              <a:gd name="connsiteX136" fmla="*/ 4778062 w 8886423"/>
              <a:gd name="connsiteY136" fmla="*/ 1260195 h 2014350"/>
              <a:gd name="connsiteX137" fmla="*/ 4790941 w 8886423"/>
              <a:gd name="connsiteY137" fmla="*/ 1298832 h 2014350"/>
              <a:gd name="connsiteX138" fmla="*/ 4803820 w 8886423"/>
              <a:gd name="connsiteY138" fmla="*/ 1388984 h 2014350"/>
              <a:gd name="connsiteX139" fmla="*/ 4816699 w 8886423"/>
              <a:gd name="connsiteY139" fmla="*/ 1453378 h 2014350"/>
              <a:gd name="connsiteX140" fmla="*/ 4842457 w 8886423"/>
              <a:gd name="connsiteY140" fmla="*/ 1530652 h 2014350"/>
              <a:gd name="connsiteX141" fmla="*/ 4881093 w 8886423"/>
              <a:gd name="connsiteY141" fmla="*/ 1440500 h 2014350"/>
              <a:gd name="connsiteX142" fmla="*/ 4919730 w 8886423"/>
              <a:gd name="connsiteY142" fmla="*/ 1414742 h 2014350"/>
              <a:gd name="connsiteX143" fmla="*/ 4971246 w 8886423"/>
              <a:gd name="connsiteY143" fmla="*/ 1376105 h 2014350"/>
              <a:gd name="connsiteX144" fmla="*/ 5009882 w 8886423"/>
              <a:gd name="connsiteY144" fmla="*/ 1311711 h 2014350"/>
              <a:gd name="connsiteX145" fmla="*/ 5035640 w 8886423"/>
              <a:gd name="connsiteY145" fmla="*/ 1273074 h 2014350"/>
              <a:gd name="connsiteX146" fmla="*/ 5087155 w 8886423"/>
              <a:gd name="connsiteY146" fmla="*/ 1182922 h 2014350"/>
              <a:gd name="connsiteX147" fmla="*/ 5125792 w 8886423"/>
              <a:gd name="connsiteY147" fmla="*/ 1144285 h 2014350"/>
              <a:gd name="connsiteX148" fmla="*/ 5164429 w 8886423"/>
              <a:gd name="connsiteY148" fmla="*/ 1092770 h 2014350"/>
              <a:gd name="connsiteX149" fmla="*/ 5215944 w 8886423"/>
              <a:gd name="connsiteY149" fmla="*/ 1208680 h 2014350"/>
              <a:gd name="connsiteX150" fmla="*/ 5254581 w 8886423"/>
              <a:gd name="connsiteY150" fmla="*/ 1350347 h 2014350"/>
              <a:gd name="connsiteX151" fmla="*/ 5267460 w 8886423"/>
              <a:gd name="connsiteY151" fmla="*/ 1388984 h 2014350"/>
              <a:gd name="connsiteX152" fmla="*/ 5280339 w 8886423"/>
              <a:gd name="connsiteY152" fmla="*/ 1466257 h 2014350"/>
              <a:gd name="connsiteX153" fmla="*/ 5293217 w 8886423"/>
              <a:gd name="connsiteY153" fmla="*/ 1504894 h 2014350"/>
              <a:gd name="connsiteX154" fmla="*/ 5306096 w 8886423"/>
              <a:gd name="connsiteY154" fmla="*/ 1569288 h 2014350"/>
              <a:gd name="connsiteX155" fmla="*/ 5344733 w 8886423"/>
              <a:gd name="connsiteY155" fmla="*/ 1556409 h 2014350"/>
              <a:gd name="connsiteX156" fmla="*/ 5422006 w 8886423"/>
              <a:gd name="connsiteY156" fmla="*/ 1427621 h 2014350"/>
              <a:gd name="connsiteX157" fmla="*/ 5525037 w 8886423"/>
              <a:gd name="connsiteY157" fmla="*/ 1324590 h 2014350"/>
              <a:gd name="connsiteX158" fmla="*/ 5576553 w 8886423"/>
              <a:gd name="connsiteY158" fmla="*/ 1247316 h 2014350"/>
              <a:gd name="connsiteX159" fmla="*/ 5589431 w 8886423"/>
              <a:gd name="connsiteY159" fmla="*/ 1182922 h 2014350"/>
              <a:gd name="connsiteX160" fmla="*/ 5602310 w 8886423"/>
              <a:gd name="connsiteY160" fmla="*/ 1144285 h 2014350"/>
              <a:gd name="connsiteX161" fmla="*/ 5628068 w 8886423"/>
              <a:gd name="connsiteY161" fmla="*/ 1195801 h 2014350"/>
              <a:gd name="connsiteX162" fmla="*/ 5640947 w 8886423"/>
              <a:gd name="connsiteY162" fmla="*/ 1427621 h 2014350"/>
              <a:gd name="connsiteX163" fmla="*/ 5653826 w 8886423"/>
              <a:gd name="connsiteY163" fmla="*/ 1466257 h 2014350"/>
              <a:gd name="connsiteX164" fmla="*/ 5679584 w 8886423"/>
              <a:gd name="connsiteY164" fmla="*/ 1646561 h 2014350"/>
              <a:gd name="connsiteX165" fmla="*/ 5692462 w 8886423"/>
              <a:gd name="connsiteY165" fmla="*/ 1607925 h 2014350"/>
              <a:gd name="connsiteX166" fmla="*/ 5782615 w 8886423"/>
              <a:gd name="connsiteY166" fmla="*/ 1530652 h 2014350"/>
              <a:gd name="connsiteX167" fmla="*/ 5821251 w 8886423"/>
              <a:gd name="connsiteY167" fmla="*/ 1466257 h 2014350"/>
              <a:gd name="connsiteX168" fmla="*/ 5898524 w 8886423"/>
              <a:gd name="connsiteY168" fmla="*/ 1376105 h 2014350"/>
              <a:gd name="connsiteX169" fmla="*/ 5924282 w 8886423"/>
              <a:gd name="connsiteY169" fmla="*/ 1337469 h 2014350"/>
              <a:gd name="connsiteX170" fmla="*/ 5975798 w 8886423"/>
              <a:gd name="connsiteY170" fmla="*/ 1298832 h 2014350"/>
              <a:gd name="connsiteX171" fmla="*/ 6014434 w 8886423"/>
              <a:gd name="connsiteY171" fmla="*/ 1208680 h 2014350"/>
              <a:gd name="connsiteX172" fmla="*/ 6104586 w 8886423"/>
              <a:gd name="connsiteY172" fmla="*/ 1131407 h 2014350"/>
              <a:gd name="connsiteX173" fmla="*/ 6156102 w 8886423"/>
              <a:gd name="connsiteY173" fmla="*/ 1079891 h 2014350"/>
              <a:gd name="connsiteX174" fmla="*/ 6168981 w 8886423"/>
              <a:gd name="connsiteY174" fmla="*/ 1182922 h 2014350"/>
              <a:gd name="connsiteX175" fmla="*/ 6194739 w 8886423"/>
              <a:gd name="connsiteY175" fmla="*/ 1646561 h 2014350"/>
              <a:gd name="connsiteX176" fmla="*/ 6272012 w 8886423"/>
              <a:gd name="connsiteY176" fmla="*/ 1543530 h 2014350"/>
              <a:gd name="connsiteX177" fmla="*/ 6400800 w 8886423"/>
              <a:gd name="connsiteY177" fmla="*/ 1350347 h 2014350"/>
              <a:gd name="connsiteX178" fmla="*/ 6439437 w 8886423"/>
              <a:gd name="connsiteY178" fmla="*/ 1298832 h 2014350"/>
              <a:gd name="connsiteX179" fmla="*/ 6465195 w 8886423"/>
              <a:gd name="connsiteY179" fmla="*/ 1234438 h 2014350"/>
              <a:gd name="connsiteX180" fmla="*/ 6478074 w 8886423"/>
              <a:gd name="connsiteY180" fmla="*/ 1195801 h 2014350"/>
              <a:gd name="connsiteX181" fmla="*/ 6516710 w 8886423"/>
              <a:gd name="connsiteY181" fmla="*/ 1144285 h 2014350"/>
              <a:gd name="connsiteX182" fmla="*/ 6542468 w 8886423"/>
              <a:gd name="connsiteY182" fmla="*/ 1607925 h 2014350"/>
              <a:gd name="connsiteX183" fmla="*/ 6619741 w 8886423"/>
              <a:gd name="connsiteY183" fmla="*/ 1556409 h 2014350"/>
              <a:gd name="connsiteX184" fmla="*/ 6761409 w 8886423"/>
              <a:gd name="connsiteY184" fmla="*/ 1414742 h 2014350"/>
              <a:gd name="connsiteX185" fmla="*/ 6928834 w 8886423"/>
              <a:gd name="connsiteY185" fmla="*/ 1260195 h 2014350"/>
              <a:gd name="connsiteX186" fmla="*/ 7006108 w 8886423"/>
              <a:gd name="connsiteY186" fmla="*/ 1131407 h 2014350"/>
              <a:gd name="connsiteX187" fmla="*/ 7122017 w 8886423"/>
              <a:gd name="connsiteY187" fmla="*/ 976860 h 2014350"/>
              <a:gd name="connsiteX188" fmla="*/ 7186412 w 8886423"/>
              <a:gd name="connsiteY188" fmla="*/ 912466 h 2014350"/>
              <a:gd name="connsiteX189" fmla="*/ 7263685 w 8886423"/>
              <a:gd name="connsiteY189" fmla="*/ 860950 h 2014350"/>
              <a:gd name="connsiteX190" fmla="*/ 7302322 w 8886423"/>
              <a:gd name="connsiteY190" fmla="*/ 1492015 h 2014350"/>
              <a:gd name="connsiteX191" fmla="*/ 7418231 w 8886423"/>
              <a:gd name="connsiteY191" fmla="*/ 1363226 h 2014350"/>
              <a:gd name="connsiteX192" fmla="*/ 7469747 w 8886423"/>
              <a:gd name="connsiteY192" fmla="*/ 1311711 h 2014350"/>
              <a:gd name="connsiteX193" fmla="*/ 7521262 w 8886423"/>
              <a:gd name="connsiteY193" fmla="*/ 1221559 h 2014350"/>
              <a:gd name="connsiteX194" fmla="*/ 7547020 w 8886423"/>
              <a:gd name="connsiteY194" fmla="*/ 1157164 h 2014350"/>
              <a:gd name="connsiteX195" fmla="*/ 7572778 w 8886423"/>
              <a:gd name="connsiteY195" fmla="*/ 1079891 h 2014350"/>
              <a:gd name="connsiteX196" fmla="*/ 7611415 w 8886423"/>
              <a:gd name="connsiteY196" fmla="*/ 1028376 h 2014350"/>
              <a:gd name="connsiteX197" fmla="*/ 7624293 w 8886423"/>
              <a:gd name="connsiteY197" fmla="*/ 976860 h 2014350"/>
              <a:gd name="connsiteX198" fmla="*/ 7637172 w 8886423"/>
              <a:gd name="connsiteY198" fmla="*/ 912466 h 2014350"/>
              <a:gd name="connsiteX199" fmla="*/ 7650051 w 8886423"/>
              <a:gd name="connsiteY199" fmla="*/ 873829 h 2014350"/>
              <a:gd name="connsiteX200" fmla="*/ 7688688 w 8886423"/>
              <a:gd name="connsiteY200" fmla="*/ 976860 h 2014350"/>
              <a:gd name="connsiteX201" fmla="*/ 7727324 w 8886423"/>
              <a:gd name="connsiteY201" fmla="*/ 1015497 h 2014350"/>
              <a:gd name="connsiteX202" fmla="*/ 7753082 w 8886423"/>
              <a:gd name="connsiteY202" fmla="*/ 1054133 h 2014350"/>
              <a:gd name="connsiteX203" fmla="*/ 7778840 w 8886423"/>
              <a:gd name="connsiteY203" fmla="*/ 1144285 h 2014350"/>
              <a:gd name="connsiteX204" fmla="*/ 7804598 w 8886423"/>
              <a:gd name="connsiteY204" fmla="*/ 1195801 h 2014350"/>
              <a:gd name="connsiteX205" fmla="*/ 7817477 w 8886423"/>
              <a:gd name="connsiteY205" fmla="*/ 1492015 h 2014350"/>
              <a:gd name="connsiteX206" fmla="*/ 7843234 w 8886423"/>
              <a:gd name="connsiteY206" fmla="*/ 1453378 h 2014350"/>
              <a:gd name="connsiteX207" fmla="*/ 7881871 w 8886423"/>
              <a:gd name="connsiteY207" fmla="*/ 1376105 h 2014350"/>
              <a:gd name="connsiteX208" fmla="*/ 7920508 w 8886423"/>
              <a:gd name="connsiteY208" fmla="*/ 1337469 h 2014350"/>
              <a:gd name="connsiteX209" fmla="*/ 7997781 w 8886423"/>
              <a:gd name="connsiteY209" fmla="*/ 1285953 h 2014350"/>
              <a:gd name="connsiteX210" fmla="*/ 8190964 w 8886423"/>
              <a:gd name="connsiteY210" fmla="*/ 1054133 h 2014350"/>
              <a:gd name="connsiteX211" fmla="*/ 8229600 w 8886423"/>
              <a:gd name="connsiteY211" fmla="*/ 989739 h 2014350"/>
              <a:gd name="connsiteX212" fmla="*/ 8293995 w 8886423"/>
              <a:gd name="connsiteY212" fmla="*/ 912466 h 2014350"/>
              <a:gd name="connsiteX213" fmla="*/ 8306874 w 8886423"/>
              <a:gd name="connsiteY213" fmla="*/ 860950 h 2014350"/>
              <a:gd name="connsiteX214" fmla="*/ 8306874 w 8886423"/>
              <a:gd name="connsiteY214" fmla="*/ 886708 h 2014350"/>
              <a:gd name="connsiteX215" fmla="*/ 8345510 w 8886423"/>
              <a:gd name="connsiteY215" fmla="*/ 963981 h 2014350"/>
              <a:gd name="connsiteX216" fmla="*/ 8358389 w 8886423"/>
              <a:gd name="connsiteY216" fmla="*/ 1157164 h 2014350"/>
              <a:gd name="connsiteX217" fmla="*/ 8371268 w 8886423"/>
              <a:gd name="connsiteY217" fmla="*/ 1234438 h 2014350"/>
              <a:gd name="connsiteX218" fmla="*/ 8384147 w 8886423"/>
              <a:gd name="connsiteY218" fmla="*/ 1453378 h 2014350"/>
              <a:gd name="connsiteX219" fmla="*/ 8487178 w 8886423"/>
              <a:gd name="connsiteY219" fmla="*/ 1273074 h 2014350"/>
              <a:gd name="connsiteX220" fmla="*/ 8512936 w 8886423"/>
              <a:gd name="connsiteY220" fmla="*/ 1195801 h 2014350"/>
              <a:gd name="connsiteX221" fmla="*/ 8667482 w 8886423"/>
              <a:gd name="connsiteY221" fmla="*/ 989739 h 2014350"/>
              <a:gd name="connsiteX222" fmla="*/ 8744755 w 8886423"/>
              <a:gd name="connsiteY222" fmla="*/ 848071 h 2014350"/>
              <a:gd name="connsiteX223" fmla="*/ 8834908 w 8886423"/>
              <a:gd name="connsiteY223" fmla="*/ 667767 h 2014350"/>
              <a:gd name="connsiteX224" fmla="*/ 8834908 w 8886423"/>
              <a:gd name="connsiteY224" fmla="*/ 667767 h 2014350"/>
              <a:gd name="connsiteX225" fmla="*/ 8886423 w 8886423"/>
              <a:gd name="connsiteY225" fmla="*/ 551857 h 2014350"/>
              <a:gd name="connsiteX226" fmla="*/ 8873544 w 8886423"/>
              <a:gd name="connsiteY226" fmla="*/ 1221559 h 2014350"/>
              <a:gd name="connsiteX227" fmla="*/ 8860665 w 8886423"/>
              <a:gd name="connsiteY227" fmla="*/ 1298832 h 2014350"/>
              <a:gd name="connsiteX228" fmla="*/ 8847786 w 8886423"/>
              <a:gd name="connsiteY228" fmla="*/ 1388984 h 2014350"/>
              <a:gd name="connsiteX229" fmla="*/ 8834908 w 8886423"/>
              <a:gd name="connsiteY229" fmla="*/ 1453378 h 2014350"/>
              <a:gd name="connsiteX230" fmla="*/ 8822029 w 8886423"/>
              <a:gd name="connsiteY230" fmla="*/ 1569288 h 2014350"/>
              <a:gd name="connsiteX231" fmla="*/ 8796271 w 8886423"/>
              <a:gd name="connsiteY231" fmla="*/ 1646561 h 2014350"/>
              <a:gd name="connsiteX232" fmla="*/ 8783392 w 8886423"/>
              <a:gd name="connsiteY232" fmla="*/ 1685198 h 2014350"/>
              <a:gd name="connsiteX233" fmla="*/ 8770513 w 8886423"/>
              <a:gd name="connsiteY233" fmla="*/ 1723835 h 2014350"/>
              <a:gd name="connsiteX234" fmla="*/ 8757634 w 8886423"/>
              <a:gd name="connsiteY234" fmla="*/ 1775350 h 2014350"/>
              <a:gd name="connsiteX235" fmla="*/ 8744755 w 8886423"/>
              <a:gd name="connsiteY235" fmla="*/ 1852623 h 2014350"/>
              <a:gd name="connsiteX236" fmla="*/ 8718998 w 8886423"/>
              <a:gd name="connsiteY236" fmla="*/ 1929897 h 2014350"/>
              <a:gd name="connsiteX237" fmla="*/ 8706119 w 8886423"/>
              <a:gd name="connsiteY237" fmla="*/ 1968533 h 20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8886423" h="2014350">
                <a:moveTo>
                  <a:pt x="64395" y="1942776"/>
                </a:moveTo>
                <a:cubicBezTo>
                  <a:pt x="21110" y="1812920"/>
                  <a:pt x="87156" y="2014350"/>
                  <a:pt x="38637" y="1852623"/>
                </a:cubicBezTo>
                <a:cubicBezTo>
                  <a:pt x="30835" y="1826617"/>
                  <a:pt x="21465" y="1801108"/>
                  <a:pt x="12879" y="1775350"/>
                </a:cubicBezTo>
                <a:lnTo>
                  <a:pt x="0" y="1736714"/>
                </a:lnTo>
                <a:cubicBezTo>
                  <a:pt x="4293" y="1530652"/>
                  <a:pt x="4803" y="1324476"/>
                  <a:pt x="12879" y="1118528"/>
                </a:cubicBezTo>
                <a:cubicBezTo>
                  <a:pt x="13411" y="1104963"/>
                  <a:pt x="22813" y="1093143"/>
                  <a:pt x="25758" y="1079891"/>
                </a:cubicBezTo>
                <a:cubicBezTo>
                  <a:pt x="31423" y="1054400"/>
                  <a:pt x="34344" y="1028376"/>
                  <a:pt x="38637" y="1002618"/>
                </a:cubicBezTo>
                <a:cubicBezTo>
                  <a:pt x="49691" y="803640"/>
                  <a:pt x="50875" y="766898"/>
                  <a:pt x="64395" y="577615"/>
                </a:cubicBezTo>
                <a:cubicBezTo>
                  <a:pt x="80830" y="347530"/>
                  <a:pt x="65563" y="481046"/>
                  <a:pt x="90153" y="345795"/>
                </a:cubicBezTo>
                <a:cubicBezTo>
                  <a:pt x="128006" y="137595"/>
                  <a:pt x="81741" y="370767"/>
                  <a:pt x="115910" y="217007"/>
                </a:cubicBezTo>
                <a:cubicBezTo>
                  <a:pt x="120659" y="195638"/>
                  <a:pt x="122499" y="173579"/>
                  <a:pt x="128789" y="152612"/>
                </a:cubicBezTo>
                <a:cubicBezTo>
                  <a:pt x="135432" y="130469"/>
                  <a:pt x="146430" y="109864"/>
                  <a:pt x="154547" y="88218"/>
                </a:cubicBezTo>
                <a:cubicBezTo>
                  <a:pt x="159314" y="75507"/>
                  <a:pt x="161355" y="61723"/>
                  <a:pt x="167426" y="49581"/>
                </a:cubicBezTo>
                <a:cubicBezTo>
                  <a:pt x="174348" y="35737"/>
                  <a:pt x="204129" y="21890"/>
                  <a:pt x="193184" y="10945"/>
                </a:cubicBezTo>
                <a:cubicBezTo>
                  <a:pt x="182239" y="0"/>
                  <a:pt x="167426" y="28116"/>
                  <a:pt x="154547" y="36702"/>
                </a:cubicBezTo>
                <a:cubicBezTo>
                  <a:pt x="163133" y="169784"/>
                  <a:pt x="166345" y="303321"/>
                  <a:pt x="180305" y="435947"/>
                </a:cubicBezTo>
                <a:cubicBezTo>
                  <a:pt x="183577" y="467029"/>
                  <a:pt x="199933" y="495453"/>
                  <a:pt x="206062" y="526100"/>
                </a:cubicBezTo>
                <a:cubicBezTo>
                  <a:pt x="212850" y="560039"/>
                  <a:pt x="211689" y="595288"/>
                  <a:pt x="218941" y="629130"/>
                </a:cubicBezTo>
                <a:cubicBezTo>
                  <a:pt x="226573" y="664745"/>
                  <a:pt x="256273" y="735340"/>
                  <a:pt x="270457" y="770798"/>
                </a:cubicBezTo>
                <a:cubicBezTo>
                  <a:pt x="279043" y="822314"/>
                  <a:pt x="287139" y="873913"/>
                  <a:pt x="296215" y="925345"/>
                </a:cubicBezTo>
                <a:cubicBezTo>
                  <a:pt x="300019" y="946902"/>
                  <a:pt x="298233" y="970733"/>
                  <a:pt x="309093" y="989739"/>
                </a:cubicBezTo>
                <a:cubicBezTo>
                  <a:pt x="316773" y="1003178"/>
                  <a:pt x="334851" y="1006911"/>
                  <a:pt x="347730" y="1015497"/>
                </a:cubicBezTo>
                <a:cubicBezTo>
                  <a:pt x="352023" y="1049841"/>
                  <a:pt x="353357" y="1084685"/>
                  <a:pt x="360609" y="1118528"/>
                </a:cubicBezTo>
                <a:cubicBezTo>
                  <a:pt x="385528" y="1234813"/>
                  <a:pt x="374576" y="1159341"/>
                  <a:pt x="412124" y="1234438"/>
                </a:cubicBezTo>
                <a:cubicBezTo>
                  <a:pt x="418195" y="1246580"/>
                  <a:pt x="418932" y="1260932"/>
                  <a:pt x="425003" y="1273074"/>
                </a:cubicBezTo>
                <a:cubicBezTo>
                  <a:pt x="431925" y="1286918"/>
                  <a:pt x="444474" y="1297566"/>
                  <a:pt x="450761" y="1311711"/>
                </a:cubicBezTo>
                <a:cubicBezTo>
                  <a:pt x="461788" y="1336522"/>
                  <a:pt x="476519" y="1388984"/>
                  <a:pt x="476519" y="1388984"/>
                </a:cubicBezTo>
                <a:cubicBezTo>
                  <a:pt x="480812" y="1419035"/>
                  <a:pt x="478501" y="1450804"/>
                  <a:pt x="489398" y="1479136"/>
                </a:cubicBezTo>
                <a:cubicBezTo>
                  <a:pt x="500511" y="1508029"/>
                  <a:pt x="524293" y="1530292"/>
                  <a:pt x="540913" y="1556409"/>
                </a:cubicBezTo>
                <a:cubicBezTo>
                  <a:pt x="649604" y="1727210"/>
                  <a:pt x="527271" y="1542388"/>
                  <a:pt x="605308" y="1659440"/>
                </a:cubicBezTo>
                <a:cubicBezTo>
                  <a:pt x="595159" y="1618847"/>
                  <a:pt x="593407" y="1606239"/>
                  <a:pt x="579550" y="1569288"/>
                </a:cubicBezTo>
                <a:cubicBezTo>
                  <a:pt x="533350" y="1446089"/>
                  <a:pt x="570146" y="1553956"/>
                  <a:pt x="540913" y="1466257"/>
                </a:cubicBezTo>
                <a:cubicBezTo>
                  <a:pt x="545206" y="1380398"/>
                  <a:pt x="532942" y="1292079"/>
                  <a:pt x="553792" y="1208680"/>
                </a:cubicBezTo>
                <a:cubicBezTo>
                  <a:pt x="558998" y="1187856"/>
                  <a:pt x="580523" y="1242335"/>
                  <a:pt x="592429" y="1260195"/>
                </a:cubicBezTo>
                <a:cubicBezTo>
                  <a:pt x="606314" y="1281023"/>
                  <a:pt x="617180" y="1303762"/>
                  <a:pt x="631065" y="1324590"/>
                </a:cubicBezTo>
                <a:cubicBezTo>
                  <a:pt x="642971" y="1342450"/>
                  <a:pt x="658887" y="1357564"/>
                  <a:pt x="669702" y="1376105"/>
                </a:cubicBezTo>
                <a:cubicBezTo>
                  <a:pt x="689049" y="1409272"/>
                  <a:pt x="709075" y="1442709"/>
                  <a:pt x="721217" y="1479136"/>
                </a:cubicBezTo>
                <a:cubicBezTo>
                  <a:pt x="725510" y="1492015"/>
                  <a:pt x="728025" y="1505631"/>
                  <a:pt x="734096" y="1517773"/>
                </a:cubicBezTo>
                <a:cubicBezTo>
                  <a:pt x="741018" y="1531617"/>
                  <a:pt x="751268" y="1543530"/>
                  <a:pt x="759854" y="1556409"/>
                </a:cubicBezTo>
                <a:cubicBezTo>
                  <a:pt x="814974" y="1721770"/>
                  <a:pt x="770171" y="1618987"/>
                  <a:pt x="798491" y="1401863"/>
                </a:cubicBezTo>
                <a:cubicBezTo>
                  <a:pt x="801481" y="1378939"/>
                  <a:pt x="816348" y="1359195"/>
                  <a:pt x="824248" y="1337469"/>
                </a:cubicBezTo>
                <a:cubicBezTo>
                  <a:pt x="838823" y="1297387"/>
                  <a:pt x="844110" y="1253213"/>
                  <a:pt x="875764" y="1221559"/>
                </a:cubicBezTo>
                <a:cubicBezTo>
                  <a:pt x="886709" y="1210614"/>
                  <a:pt x="901521" y="1204387"/>
                  <a:pt x="914400" y="1195801"/>
                </a:cubicBezTo>
                <a:cubicBezTo>
                  <a:pt x="910107" y="1208680"/>
                  <a:pt x="901522" y="1220862"/>
                  <a:pt x="901522" y="1234438"/>
                </a:cubicBezTo>
                <a:cubicBezTo>
                  <a:pt x="901522" y="1268216"/>
                  <a:pt x="913714" y="1348290"/>
                  <a:pt x="927279" y="1388984"/>
                </a:cubicBezTo>
                <a:cubicBezTo>
                  <a:pt x="934590" y="1410916"/>
                  <a:pt x="945726" y="1431446"/>
                  <a:pt x="953037" y="1453378"/>
                </a:cubicBezTo>
                <a:cubicBezTo>
                  <a:pt x="962920" y="1483027"/>
                  <a:pt x="969604" y="1513659"/>
                  <a:pt x="978795" y="1543530"/>
                </a:cubicBezTo>
                <a:cubicBezTo>
                  <a:pt x="986780" y="1569481"/>
                  <a:pt x="995967" y="1595046"/>
                  <a:pt x="1004553" y="1620804"/>
                </a:cubicBezTo>
                <a:lnTo>
                  <a:pt x="1017431" y="1659440"/>
                </a:lnTo>
                <a:cubicBezTo>
                  <a:pt x="1026017" y="1646561"/>
                  <a:pt x="1038741" y="1635630"/>
                  <a:pt x="1043189" y="1620804"/>
                </a:cubicBezTo>
                <a:cubicBezTo>
                  <a:pt x="1052698" y="1589109"/>
                  <a:pt x="1064073" y="1436677"/>
                  <a:pt x="1068947" y="1414742"/>
                </a:cubicBezTo>
                <a:cubicBezTo>
                  <a:pt x="1077782" y="1374985"/>
                  <a:pt x="1088616" y="1334872"/>
                  <a:pt x="1107584" y="1298832"/>
                </a:cubicBezTo>
                <a:cubicBezTo>
                  <a:pt x="1247496" y="1032999"/>
                  <a:pt x="1170290" y="1252378"/>
                  <a:pt x="1210615" y="1131407"/>
                </a:cubicBezTo>
                <a:cubicBezTo>
                  <a:pt x="1214908" y="1174336"/>
                  <a:pt x="1221339" y="1217105"/>
                  <a:pt x="1223493" y="1260195"/>
                </a:cubicBezTo>
                <a:cubicBezTo>
                  <a:pt x="1229928" y="1388894"/>
                  <a:pt x="1225671" y="1518146"/>
                  <a:pt x="1236372" y="1646561"/>
                </a:cubicBezTo>
                <a:cubicBezTo>
                  <a:pt x="1238541" y="1672584"/>
                  <a:pt x="1237573" y="1592644"/>
                  <a:pt x="1249251" y="1569288"/>
                </a:cubicBezTo>
                <a:cubicBezTo>
                  <a:pt x="1264246" y="1539299"/>
                  <a:pt x="1294561" y="1519582"/>
                  <a:pt x="1313646" y="1492015"/>
                </a:cubicBezTo>
                <a:cubicBezTo>
                  <a:pt x="1402255" y="1364025"/>
                  <a:pt x="1334390" y="1444562"/>
                  <a:pt x="1390919" y="1350347"/>
                </a:cubicBezTo>
                <a:cubicBezTo>
                  <a:pt x="1406846" y="1323802"/>
                  <a:pt x="1422616" y="1296856"/>
                  <a:pt x="1442434" y="1273074"/>
                </a:cubicBezTo>
                <a:cubicBezTo>
                  <a:pt x="1465754" y="1245090"/>
                  <a:pt x="1519708" y="1195801"/>
                  <a:pt x="1519708" y="1195801"/>
                </a:cubicBezTo>
                <a:cubicBezTo>
                  <a:pt x="1524001" y="1247316"/>
                  <a:pt x="1522448" y="1299657"/>
                  <a:pt x="1532586" y="1350347"/>
                </a:cubicBezTo>
                <a:cubicBezTo>
                  <a:pt x="1535622" y="1365525"/>
                  <a:pt x="1554863" y="1373902"/>
                  <a:pt x="1558344" y="1388984"/>
                </a:cubicBezTo>
                <a:cubicBezTo>
                  <a:pt x="1568045" y="1431023"/>
                  <a:pt x="1562335" y="1475555"/>
                  <a:pt x="1571223" y="1517773"/>
                </a:cubicBezTo>
                <a:cubicBezTo>
                  <a:pt x="1581432" y="1566267"/>
                  <a:pt x="1615021" y="1646587"/>
                  <a:pt x="1635617" y="1698077"/>
                </a:cubicBezTo>
                <a:cubicBezTo>
                  <a:pt x="1639910" y="1728128"/>
                  <a:pt x="1623238" y="1805067"/>
                  <a:pt x="1648496" y="1788229"/>
                </a:cubicBezTo>
                <a:cubicBezTo>
                  <a:pt x="1681428" y="1766274"/>
                  <a:pt x="1664056" y="1710562"/>
                  <a:pt x="1674254" y="1672319"/>
                </a:cubicBezTo>
                <a:cubicBezTo>
                  <a:pt x="1681250" y="1646085"/>
                  <a:pt x="1688634" y="1619698"/>
                  <a:pt x="1700012" y="1595046"/>
                </a:cubicBezTo>
                <a:cubicBezTo>
                  <a:pt x="1714516" y="1563621"/>
                  <a:pt x="1734954" y="1535279"/>
                  <a:pt x="1751527" y="1504894"/>
                </a:cubicBezTo>
                <a:cubicBezTo>
                  <a:pt x="1812796" y="1392568"/>
                  <a:pt x="1730975" y="1515978"/>
                  <a:pt x="1854558" y="1337469"/>
                </a:cubicBezTo>
                <a:cubicBezTo>
                  <a:pt x="1866776" y="1319821"/>
                  <a:pt x="1881818" y="1304155"/>
                  <a:pt x="1893195" y="1285953"/>
                </a:cubicBezTo>
                <a:cubicBezTo>
                  <a:pt x="1903370" y="1269673"/>
                  <a:pt x="1907661" y="1249965"/>
                  <a:pt x="1918953" y="1234438"/>
                </a:cubicBezTo>
                <a:cubicBezTo>
                  <a:pt x="1960324" y="1177553"/>
                  <a:pt x="1999964" y="1140547"/>
                  <a:pt x="2047741" y="1092770"/>
                </a:cubicBezTo>
                <a:cubicBezTo>
                  <a:pt x="2027168" y="1175059"/>
                  <a:pt x="2031296" y="1132203"/>
                  <a:pt x="2047741" y="1247316"/>
                </a:cubicBezTo>
                <a:cubicBezTo>
                  <a:pt x="2051434" y="1273167"/>
                  <a:pt x="2052362" y="1299817"/>
                  <a:pt x="2060620" y="1324590"/>
                </a:cubicBezTo>
                <a:cubicBezTo>
                  <a:pt x="2069727" y="1351910"/>
                  <a:pt x="2087561" y="1375547"/>
                  <a:pt x="2099257" y="1401863"/>
                </a:cubicBezTo>
                <a:cubicBezTo>
                  <a:pt x="2104771" y="1414269"/>
                  <a:pt x="2107843" y="1427621"/>
                  <a:pt x="2112136" y="1440500"/>
                </a:cubicBezTo>
                <a:cubicBezTo>
                  <a:pt x="2116429" y="1496308"/>
                  <a:pt x="2109638" y="1554105"/>
                  <a:pt x="2125015" y="1607925"/>
                </a:cubicBezTo>
                <a:cubicBezTo>
                  <a:pt x="2132189" y="1633033"/>
                  <a:pt x="2124207" y="1552891"/>
                  <a:pt x="2137893" y="1530652"/>
                </a:cubicBezTo>
                <a:cubicBezTo>
                  <a:pt x="2160166" y="1494458"/>
                  <a:pt x="2204473" y="1475861"/>
                  <a:pt x="2228046" y="1440500"/>
                </a:cubicBezTo>
                <a:cubicBezTo>
                  <a:pt x="2288726" y="1349477"/>
                  <a:pt x="2212598" y="1462125"/>
                  <a:pt x="2292440" y="1350347"/>
                </a:cubicBezTo>
                <a:cubicBezTo>
                  <a:pt x="2301437" y="1337752"/>
                  <a:pt x="2307786" y="1323164"/>
                  <a:pt x="2318198" y="1311711"/>
                </a:cubicBezTo>
                <a:cubicBezTo>
                  <a:pt x="2350869" y="1275773"/>
                  <a:pt x="2421229" y="1208680"/>
                  <a:pt x="2421229" y="1208680"/>
                </a:cubicBezTo>
                <a:cubicBezTo>
                  <a:pt x="2425522" y="1298832"/>
                  <a:pt x="2427441" y="1389128"/>
                  <a:pt x="2434108" y="1479136"/>
                </a:cubicBezTo>
                <a:cubicBezTo>
                  <a:pt x="2436037" y="1505178"/>
                  <a:pt x="2446986" y="1530296"/>
                  <a:pt x="2446986" y="1556409"/>
                </a:cubicBezTo>
                <a:cubicBezTo>
                  <a:pt x="2446986" y="1569985"/>
                  <a:pt x="2421966" y="1601117"/>
                  <a:pt x="2434108" y="1595046"/>
                </a:cubicBezTo>
                <a:cubicBezTo>
                  <a:pt x="2453307" y="1585447"/>
                  <a:pt x="2460268" y="1560997"/>
                  <a:pt x="2472744" y="1543530"/>
                </a:cubicBezTo>
                <a:cubicBezTo>
                  <a:pt x="2502464" y="1501922"/>
                  <a:pt x="2508876" y="1481641"/>
                  <a:pt x="2550017" y="1440500"/>
                </a:cubicBezTo>
                <a:cubicBezTo>
                  <a:pt x="2569454" y="1421063"/>
                  <a:pt x="2591102" y="1403553"/>
                  <a:pt x="2614412" y="1388984"/>
                </a:cubicBezTo>
                <a:cubicBezTo>
                  <a:pt x="2625924" y="1381789"/>
                  <a:pt x="2640906" y="1382176"/>
                  <a:pt x="2653048" y="1376105"/>
                </a:cubicBezTo>
                <a:cubicBezTo>
                  <a:pt x="2666892" y="1369183"/>
                  <a:pt x="2678806" y="1358933"/>
                  <a:pt x="2691685" y="1350347"/>
                </a:cubicBezTo>
                <a:cubicBezTo>
                  <a:pt x="2700271" y="1337468"/>
                  <a:pt x="2706498" y="1322656"/>
                  <a:pt x="2717443" y="1311711"/>
                </a:cubicBezTo>
                <a:cubicBezTo>
                  <a:pt x="2728388" y="1300766"/>
                  <a:pt x="2744327" y="1296026"/>
                  <a:pt x="2756079" y="1285953"/>
                </a:cubicBezTo>
                <a:cubicBezTo>
                  <a:pt x="2774517" y="1270149"/>
                  <a:pt x="2790423" y="1251610"/>
                  <a:pt x="2807595" y="1234438"/>
                </a:cubicBezTo>
                <a:cubicBezTo>
                  <a:pt x="2811888" y="1221559"/>
                  <a:pt x="2807595" y="1191508"/>
                  <a:pt x="2820474" y="1195801"/>
                </a:cubicBezTo>
                <a:cubicBezTo>
                  <a:pt x="2838687" y="1201872"/>
                  <a:pt x="2834712" y="1231957"/>
                  <a:pt x="2846231" y="1247316"/>
                </a:cubicBezTo>
                <a:cubicBezTo>
                  <a:pt x="2860802" y="1266744"/>
                  <a:pt x="2881613" y="1280681"/>
                  <a:pt x="2897747" y="1298832"/>
                </a:cubicBezTo>
                <a:cubicBezTo>
                  <a:pt x="2916009" y="1319377"/>
                  <a:pt x="2930771" y="1342886"/>
                  <a:pt x="2949262" y="1363226"/>
                </a:cubicBezTo>
                <a:cubicBezTo>
                  <a:pt x="2973766" y="1390180"/>
                  <a:pt x="3001921" y="1413647"/>
                  <a:pt x="3026536" y="1440500"/>
                </a:cubicBezTo>
                <a:cubicBezTo>
                  <a:pt x="3110145" y="1531710"/>
                  <a:pt x="3054860" y="1505750"/>
                  <a:pt x="3129567" y="1530652"/>
                </a:cubicBezTo>
                <a:cubicBezTo>
                  <a:pt x="3133195" y="1505258"/>
                  <a:pt x="3137843" y="1434327"/>
                  <a:pt x="3155324" y="1401863"/>
                </a:cubicBezTo>
                <a:cubicBezTo>
                  <a:pt x="3253628" y="1219297"/>
                  <a:pt x="3212957" y="1331995"/>
                  <a:pt x="3245477" y="1234438"/>
                </a:cubicBezTo>
                <a:cubicBezTo>
                  <a:pt x="3248630" y="1215518"/>
                  <a:pt x="3256313" y="1144640"/>
                  <a:pt x="3271234" y="1118528"/>
                </a:cubicBezTo>
                <a:cubicBezTo>
                  <a:pt x="3281884" y="1099891"/>
                  <a:pt x="3294693" y="1082190"/>
                  <a:pt x="3309871" y="1067012"/>
                </a:cubicBezTo>
                <a:cubicBezTo>
                  <a:pt x="3337858" y="1039025"/>
                  <a:pt x="3369972" y="1015497"/>
                  <a:pt x="3400023" y="989739"/>
                </a:cubicBezTo>
                <a:cubicBezTo>
                  <a:pt x="3408609" y="972567"/>
                  <a:pt x="3409807" y="927573"/>
                  <a:pt x="3425781" y="938223"/>
                </a:cubicBezTo>
                <a:cubicBezTo>
                  <a:pt x="3447509" y="952708"/>
                  <a:pt x="3433189" y="989963"/>
                  <a:pt x="3438660" y="1015497"/>
                </a:cubicBezTo>
                <a:cubicBezTo>
                  <a:pt x="3446077" y="1050112"/>
                  <a:pt x="3451987" y="1085381"/>
                  <a:pt x="3464417" y="1118528"/>
                </a:cubicBezTo>
                <a:cubicBezTo>
                  <a:pt x="3477296" y="1152872"/>
                  <a:pt x="3490519" y="1187088"/>
                  <a:pt x="3503054" y="1221559"/>
                </a:cubicBezTo>
                <a:cubicBezTo>
                  <a:pt x="3507693" y="1234317"/>
                  <a:pt x="3509862" y="1248053"/>
                  <a:pt x="3515933" y="1260195"/>
                </a:cubicBezTo>
                <a:cubicBezTo>
                  <a:pt x="3527128" y="1282585"/>
                  <a:pt x="3543375" y="1302200"/>
                  <a:pt x="3554570" y="1324590"/>
                </a:cubicBezTo>
                <a:cubicBezTo>
                  <a:pt x="3560641" y="1336732"/>
                  <a:pt x="3561377" y="1351084"/>
                  <a:pt x="3567448" y="1363226"/>
                </a:cubicBezTo>
                <a:cubicBezTo>
                  <a:pt x="3574370" y="1377071"/>
                  <a:pt x="3586284" y="1388018"/>
                  <a:pt x="3593206" y="1401863"/>
                </a:cubicBezTo>
                <a:cubicBezTo>
                  <a:pt x="3599277" y="1414005"/>
                  <a:pt x="3598555" y="1429204"/>
                  <a:pt x="3606085" y="1440500"/>
                </a:cubicBezTo>
                <a:cubicBezTo>
                  <a:pt x="3616188" y="1455654"/>
                  <a:pt x="3631843" y="1466257"/>
                  <a:pt x="3644722" y="1479136"/>
                </a:cubicBezTo>
                <a:cubicBezTo>
                  <a:pt x="3686310" y="1395958"/>
                  <a:pt x="3665823" y="1446246"/>
                  <a:pt x="3696237" y="1324590"/>
                </a:cubicBezTo>
                <a:lnTo>
                  <a:pt x="3696237" y="1324590"/>
                </a:lnTo>
                <a:cubicBezTo>
                  <a:pt x="3751093" y="1187450"/>
                  <a:pt x="3688053" y="1320530"/>
                  <a:pt x="3760631" y="1221559"/>
                </a:cubicBezTo>
                <a:cubicBezTo>
                  <a:pt x="3894086" y="1039574"/>
                  <a:pt x="3806687" y="1104995"/>
                  <a:pt x="3902299" y="1041254"/>
                </a:cubicBezTo>
                <a:cubicBezTo>
                  <a:pt x="3914847" y="1003612"/>
                  <a:pt x="3923401" y="968637"/>
                  <a:pt x="3953815" y="938223"/>
                </a:cubicBezTo>
                <a:cubicBezTo>
                  <a:pt x="3963414" y="928624"/>
                  <a:pt x="3945229" y="963981"/>
                  <a:pt x="3940936" y="976860"/>
                </a:cubicBezTo>
                <a:cubicBezTo>
                  <a:pt x="3945229" y="1024083"/>
                  <a:pt x="3947548" y="1071527"/>
                  <a:pt x="3953815" y="1118528"/>
                </a:cubicBezTo>
                <a:cubicBezTo>
                  <a:pt x="3956154" y="1136073"/>
                  <a:pt x="3961831" y="1153024"/>
                  <a:pt x="3966693" y="1170043"/>
                </a:cubicBezTo>
                <a:cubicBezTo>
                  <a:pt x="3976787" y="1205374"/>
                  <a:pt x="3991722" y="1239054"/>
                  <a:pt x="4005330" y="1273074"/>
                </a:cubicBezTo>
                <a:cubicBezTo>
                  <a:pt x="4009623" y="1294539"/>
                  <a:pt x="4010523" y="1316973"/>
                  <a:pt x="4018209" y="1337469"/>
                </a:cubicBezTo>
                <a:cubicBezTo>
                  <a:pt x="4023644" y="1351962"/>
                  <a:pt x="4035764" y="1362979"/>
                  <a:pt x="4043967" y="1376105"/>
                </a:cubicBezTo>
                <a:cubicBezTo>
                  <a:pt x="4057234" y="1397332"/>
                  <a:pt x="4069724" y="1419035"/>
                  <a:pt x="4082603" y="1440500"/>
                </a:cubicBezTo>
                <a:cubicBezTo>
                  <a:pt x="4099775" y="1419035"/>
                  <a:pt x="4113856" y="1394680"/>
                  <a:pt x="4134119" y="1376105"/>
                </a:cubicBezTo>
                <a:cubicBezTo>
                  <a:pt x="4172584" y="1340846"/>
                  <a:pt x="4229175" y="1304149"/>
                  <a:pt x="4275786" y="1273074"/>
                </a:cubicBezTo>
                <a:cubicBezTo>
                  <a:pt x="4288665" y="1277367"/>
                  <a:pt x="4303994" y="1277262"/>
                  <a:pt x="4314423" y="1285953"/>
                </a:cubicBezTo>
                <a:cubicBezTo>
                  <a:pt x="4401812" y="1358777"/>
                  <a:pt x="4414715" y="1381039"/>
                  <a:pt x="4468970" y="1453378"/>
                </a:cubicBezTo>
                <a:cubicBezTo>
                  <a:pt x="4477556" y="1440499"/>
                  <a:pt x="4484818" y="1426633"/>
                  <a:pt x="4494727" y="1414742"/>
                </a:cubicBezTo>
                <a:cubicBezTo>
                  <a:pt x="4506387" y="1400750"/>
                  <a:pt x="4523261" y="1391260"/>
                  <a:pt x="4533364" y="1376105"/>
                </a:cubicBezTo>
                <a:cubicBezTo>
                  <a:pt x="4574507" y="1314391"/>
                  <a:pt x="4571978" y="1288587"/>
                  <a:pt x="4597758" y="1221559"/>
                </a:cubicBezTo>
                <a:cubicBezTo>
                  <a:pt x="4609495" y="1191044"/>
                  <a:pt x="4622694" y="1161092"/>
                  <a:pt x="4636395" y="1131407"/>
                </a:cubicBezTo>
                <a:cubicBezTo>
                  <a:pt x="4656308" y="1088262"/>
                  <a:pt x="4678862" y="1037424"/>
                  <a:pt x="4713668" y="1002618"/>
                </a:cubicBezTo>
                <a:cubicBezTo>
                  <a:pt x="4724613" y="991673"/>
                  <a:pt x="4752305" y="976860"/>
                  <a:pt x="4752305" y="976860"/>
                </a:cubicBezTo>
                <a:cubicBezTo>
                  <a:pt x="4760891" y="1071305"/>
                  <a:pt x="4766763" y="1166036"/>
                  <a:pt x="4778062" y="1260195"/>
                </a:cubicBezTo>
                <a:cubicBezTo>
                  <a:pt x="4779679" y="1273674"/>
                  <a:pt x="4788279" y="1285520"/>
                  <a:pt x="4790941" y="1298832"/>
                </a:cubicBezTo>
                <a:cubicBezTo>
                  <a:pt x="4796894" y="1328598"/>
                  <a:pt x="4798829" y="1359041"/>
                  <a:pt x="4803820" y="1388984"/>
                </a:cubicBezTo>
                <a:cubicBezTo>
                  <a:pt x="4807419" y="1410576"/>
                  <a:pt x="4810939" y="1432260"/>
                  <a:pt x="4816699" y="1453378"/>
                </a:cubicBezTo>
                <a:cubicBezTo>
                  <a:pt x="4823843" y="1479573"/>
                  <a:pt x="4842457" y="1530652"/>
                  <a:pt x="4842457" y="1530652"/>
                </a:cubicBezTo>
                <a:cubicBezTo>
                  <a:pt x="4851404" y="1503812"/>
                  <a:pt x="4863411" y="1461718"/>
                  <a:pt x="4881093" y="1440500"/>
                </a:cubicBezTo>
                <a:cubicBezTo>
                  <a:pt x="4891002" y="1428609"/>
                  <a:pt x="4907135" y="1423739"/>
                  <a:pt x="4919730" y="1414742"/>
                </a:cubicBezTo>
                <a:cubicBezTo>
                  <a:pt x="4937197" y="1402266"/>
                  <a:pt x="4954074" y="1388984"/>
                  <a:pt x="4971246" y="1376105"/>
                </a:cubicBezTo>
                <a:cubicBezTo>
                  <a:pt x="4984125" y="1354640"/>
                  <a:pt x="4996615" y="1332938"/>
                  <a:pt x="5009882" y="1311711"/>
                </a:cubicBezTo>
                <a:cubicBezTo>
                  <a:pt x="5018086" y="1298585"/>
                  <a:pt x="5027676" y="1286347"/>
                  <a:pt x="5035640" y="1273074"/>
                </a:cubicBezTo>
                <a:cubicBezTo>
                  <a:pt x="5053447" y="1243395"/>
                  <a:pt x="5067307" y="1211276"/>
                  <a:pt x="5087155" y="1182922"/>
                </a:cubicBezTo>
                <a:cubicBezTo>
                  <a:pt x="5097600" y="1168001"/>
                  <a:pt x="5113939" y="1158114"/>
                  <a:pt x="5125792" y="1144285"/>
                </a:cubicBezTo>
                <a:cubicBezTo>
                  <a:pt x="5139761" y="1127988"/>
                  <a:pt x="5151550" y="1109942"/>
                  <a:pt x="5164429" y="1092770"/>
                </a:cubicBezTo>
                <a:cubicBezTo>
                  <a:pt x="5208699" y="1269847"/>
                  <a:pt x="5132394" y="985878"/>
                  <a:pt x="5215944" y="1208680"/>
                </a:cubicBezTo>
                <a:cubicBezTo>
                  <a:pt x="5233130" y="1254511"/>
                  <a:pt x="5241134" y="1303283"/>
                  <a:pt x="5254581" y="1350347"/>
                </a:cubicBezTo>
                <a:cubicBezTo>
                  <a:pt x="5258311" y="1363400"/>
                  <a:pt x="5264515" y="1375732"/>
                  <a:pt x="5267460" y="1388984"/>
                </a:cubicBezTo>
                <a:cubicBezTo>
                  <a:pt x="5273125" y="1414475"/>
                  <a:pt x="5274674" y="1440766"/>
                  <a:pt x="5280339" y="1466257"/>
                </a:cubicBezTo>
                <a:cubicBezTo>
                  <a:pt x="5283284" y="1479509"/>
                  <a:pt x="5289925" y="1491724"/>
                  <a:pt x="5293217" y="1504894"/>
                </a:cubicBezTo>
                <a:cubicBezTo>
                  <a:pt x="5298526" y="1526130"/>
                  <a:pt x="5301803" y="1547823"/>
                  <a:pt x="5306096" y="1569288"/>
                </a:cubicBezTo>
                <a:cubicBezTo>
                  <a:pt x="5318975" y="1564995"/>
                  <a:pt x="5336136" y="1566916"/>
                  <a:pt x="5344733" y="1556409"/>
                </a:cubicBezTo>
                <a:cubicBezTo>
                  <a:pt x="5376435" y="1517662"/>
                  <a:pt x="5386606" y="1463021"/>
                  <a:pt x="5422006" y="1427621"/>
                </a:cubicBezTo>
                <a:cubicBezTo>
                  <a:pt x="5456350" y="1393277"/>
                  <a:pt x="5493429" y="1361467"/>
                  <a:pt x="5525037" y="1324590"/>
                </a:cubicBezTo>
                <a:cubicBezTo>
                  <a:pt x="5545184" y="1301085"/>
                  <a:pt x="5576553" y="1247316"/>
                  <a:pt x="5576553" y="1247316"/>
                </a:cubicBezTo>
                <a:cubicBezTo>
                  <a:pt x="5580846" y="1225851"/>
                  <a:pt x="5584122" y="1204158"/>
                  <a:pt x="5589431" y="1182922"/>
                </a:cubicBezTo>
                <a:cubicBezTo>
                  <a:pt x="5592723" y="1169752"/>
                  <a:pt x="5589431" y="1139992"/>
                  <a:pt x="5602310" y="1144285"/>
                </a:cubicBezTo>
                <a:cubicBezTo>
                  <a:pt x="5620524" y="1150356"/>
                  <a:pt x="5619482" y="1178629"/>
                  <a:pt x="5628068" y="1195801"/>
                </a:cubicBezTo>
                <a:cubicBezTo>
                  <a:pt x="5632361" y="1273074"/>
                  <a:pt x="5633609" y="1350577"/>
                  <a:pt x="5640947" y="1427621"/>
                </a:cubicBezTo>
                <a:cubicBezTo>
                  <a:pt x="5642234" y="1441135"/>
                  <a:pt x="5651906" y="1452818"/>
                  <a:pt x="5653826" y="1466257"/>
                </a:cubicBezTo>
                <a:cubicBezTo>
                  <a:pt x="5682042" y="1663768"/>
                  <a:pt x="5647671" y="1550824"/>
                  <a:pt x="5679584" y="1646561"/>
                </a:cubicBezTo>
                <a:cubicBezTo>
                  <a:pt x="5683877" y="1633682"/>
                  <a:pt x="5683771" y="1618354"/>
                  <a:pt x="5692462" y="1607925"/>
                </a:cubicBezTo>
                <a:cubicBezTo>
                  <a:pt x="5823021" y="1451253"/>
                  <a:pt x="5674094" y="1675348"/>
                  <a:pt x="5782615" y="1530652"/>
                </a:cubicBezTo>
                <a:cubicBezTo>
                  <a:pt x="5797634" y="1510626"/>
                  <a:pt x="5806232" y="1486283"/>
                  <a:pt x="5821251" y="1466257"/>
                </a:cubicBezTo>
                <a:cubicBezTo>
                  <a:pt x="5844998" y="1434594"/>
                  <a:pt x="5873799" y="1407011"/>
                  <a:pt x="5898524" y="1376105"/>
                </a:cubicBezTo>
                <a:cubicBezTo>
                  <a:pt x="5908193" y="1364018"/>
                  <a:pt x="5913337" y="1348414"/>
                  <a:pt x="5924282" y="1337469"/>
                </a:cubicBezTo>
                <a:cubicBezTo>
                  <a:pt x="5939460" y="1322291"/>
                  <a:pt x="5958626" y="1311711"/>
                  <a:pt x="5975798" y="1298832"/>
                </a:cubicBezTo>
                <a:cubicBezTo>
                  <a:pt x="5984156" y="1273757"/>
                  <a:pt x="5997584" y="1227402"/>
                  <a:pt x="6014434" y="1208680"/>
                </a:cubicBezTo>
                <a:cubicBezTo>
                  <a:pt x="6040911" y="1179261"/>
                  <a:pt x="6075300" y="1158031"/>
                  <a:pt x="6104586" y="1131407"/>
                </a:cubicBezTo>
                <a:cubicBezTo>
                  <a:pt x="6122555" y="1115071"/>
                  <a:pt x="6138930" y="1097063"/>
                  <a:pt x="6156102" y="1079891"/>
                </a:cubicBezTo>
                <a:cubicBezTo>
                  <a:pt x="6160395" y="1114235"/>
                  <a:pt x="6167113" y="1148362"/>
                  <a:pt x="6168981" y="1182922"/>
                </a:cubicBezTo>
                <a:cubicBezTo>
                  <a:pt x="6195620" y="1675745"/>
                  <a:pt x="6161145" y="1411404"/>
                  <a:pt x="6194739" y="1646561"/>
                </a:cubicBezTo>
                <a:cubicBezTo>
                  <a:pt x="6239932" y="1556172"/>
                  <a:pt x="6196072" y="1630318"/>
                  <a:pt x="6272012" y="1543530"/>
                </a:cubicBezTo>
                <a:cubicBezTo>
                  <a:pt x="6320750" y="1487829"/>
                  <a:pt x="6360357" y="1404270"/>
                  <a:pt x="6400800" y="1350347"/>
                </a:cubicBezTo>
                <a:cubicBezTo>
                  <a:pt x="6413679" y="1333175"/>
                  <a:pt x="6429013" y="1317595"/>
                  <a:pt x="6439437" y="1298832"/>
                </a:cubicBezTo>
                <a:cubicBezTo>
                  <a:pt x="6450664" y="1278623"/>
                  <a:pt x="6457078" y="1256084"/>
                  <a:pt x="6465195" y="1234438"/>
                </a:cubicBezTo>
                <a:cubicBezTo>
                  <a:pt x="6469962" y="1221727"/>
                  <a:pt x="6471339" y="1207588"/>
                  <a:pt x="6478074" y="1195801"/>
                </a:cubicBezTo>
                <a:cubicBezTo>
                  <a:pt x="6488723" y="1177164"/>
                  <a:pt x="6503831" y="1161457"/>
                  <a:pt x="6516710" y="1144285"/>
                </a:cubicBezTo>
                <a:cubicBezTo>
                  <a:pt x="6587109" y="933094"/>
                  <a:pt x="6473026" y="1260717"/>
                  <a:pt x="6542468" y="1607925"/>
                </a:cubicBezTo>
                <a:cubicBezTo>
                  <a:pt x="6548539" y="1638281"/>
                  <a:pt x="6596237" y="1576556"/>
                  <a:pt x="6619741" y="1556409"/>
                </a:cubicBezTo>
                <a:cubicBezTo>
                  <a:pt x="6922854" y="1296599"/>
                  <a:pt x="6551758" y="1624393"/>
                  <a:pt x="6761409" y="1414742"/>
                </a:cubicBezTo>
                <a:cubicBezTo>
                  <a:pt x="6815114" y="1361037"/>
                  <a:pt x="6875129" y="1313900"/>
                  <a:pt x="6928834" y="1260195"/>
                </a:cubicBezTo>
                <a:cubicBezTo>
                  <a:pt x="6983426" y="1205603"/>
                  <a:pt x="6959647" y="1201098"/>
                  <a:pt x="7006108" y="1131407"/>
                </a:cubicBezTo>
                <a:cubicBezTo>
                  <a:pt x="7041827" y="1077828"/>
                  <a:pt x="7081081" y="1026568"/>
                  <a:pt x="7122017" y="976860"/>
                </a:cubicBezTo>
                <a:cubicBezTo>
                  <a:pt x="7141314" y="953427"/>
                  <a:pt x="7162918" y="931688"/>
                  <a:pt x="7186412" y="912466"/>
                </a:cubicBezTo>
                <a:cubicBezTo>
                  <a:pt x="7210371" y="892863"/>
                  <a:pt x="7263685" y="860950"/>
                  <a:pt x="7263685" y="860950"/>
                </a:cubicBezTo>
                <a:cubicBezTo>
                  <a:pt x="7301838" y="1242479"/>
                  <a:pt x="7286469" y="1032292"/>
                  <a:pt x="7302322" y="1492015"/>
                </a:cubicBezTo>
                <a:cubicBezTo>
                  <a:pt x="7407892" y="1421633"/>
                  <a:pt x="7245095" y="1536358"/>
                  <a:pt x="7418231" y="1363226"/>
                </a:cubicBezTo>
                <a:cubicBezTo>
                  <a:pt x="7435403" y="1346054"/>
                  <a:pt x="7453943" y="1330149"/>
                  <a:pt x="7469747" y="1311711"/>
                </a:cubicBezTo>
                <a:cubicBezTo>
                  <a:pt x="7488872" y="1289398"/>
                  <a:pt x="7510018" y="1246858"/>
                  <a:pt x="7521262" y="1221559"/>
                </a:cubicBezTo>
                <a:cubicBezTo>
                  <a:pt x="7530651" y="1200433"/>
                  <a:pt x="7539119" y="1178891"/>
                  <a:pt x="7547020" y="1157164"/>
                </a:cubicBezTo>
                <a:cubicBezTo>
                  <a:pt x="7556299" y="1131648"/>
                  <a:pt x="7556487" y="1101612"/>
                  <a:pt x="7572778" y="1079891"/>
                </a:cubicBezTo>
                <a:lnTo>
                  <a:pt x="7611415" y="1028376"/>
                </a:lnTo>
                <a:cubicBezTo>
                  <a:pt x="7615708" y="1011204"/>
                  <a:pt x="7620453" y="994139"/>
                  <a:pt x="7624293" y="976860"/>
                </a:cubicBezTo>
                <a:cubicBezTo>
                  <a:pt x="7629041" y="955491"/>
                  <a:pt x="7631863" y="933702"/>
                  <a:pt x="7637172" y="912466"/>
                </a:cubicBezTo>
                <a:cubicBezTo>
                  <a:pt x="7640465" y="899296"/>
                  <a:pt x="7645758" y="886708"/>
                  <a:pt x="7650051" y="873829"/>
                </a:cubicBezTo>
                <a:cubicBezTo>
                  <a:pt x="7660422" y="915314"/>
                  <a:pt x="7662784" y="940595"/>
                  <a:pt x="7688688" y="976860"/>
                </a:cubicBezTo>
                <a:cubicBezTo>
                  <a:pt x="7699274" y="991681"/>
                  <a:pt x="7715664" y="1001505"/>
                  <a:pt x="7727324" y="1015497"/>
                </a:cubicBezTo>
                <a:cubicBezTo>
                  <a:pt x="7737233" y="1027388"/>
                  <a:pt x="7744496" y="1041254"/>
                  <a:pt x="7753082" y="1054133"/>
                </a:cubicBezTo>
                <a:cubicBezTo>
                  <a:pt x="7761668" y="1084184"/>
                  <a:pt x="7768159" y="1114913"/>
                  <a:pt x="7778840" y="1144285"/>
                </a:cubicBezTo>
                <a:cubicBezTo>
                  <a:pt x="7785401" y="1162328"/>
                  <a:pt x="7802478" y="1176720"/>
                  <a:pt x="7804598" y="1195801"/>
                </a:cubicBezTo>
                <a:cubicBezTo>
                  <a:pt x="7815512" y="1294028"/>
                  <a:pt x="7813184" y="1393277"/>
                  <a:pt x="7817477" y="1492015"/>
                </a:cubicBezTo>
                <a:cubicBezTo>
                  <a:pt x="7826063" y="1479136"/>
                  <a:pt x="7836312" y="1467222"/>
                  <a:pt x="7843234" y="1453378"/>
                </a:cubicBezTo>
                <a:cubicBezTo>
                  <a:pt x="7872274" y="1395298"/>
                  <a:pt x="7835738" y="1431464"/>
                  <a:pt x="7881871" y="1376105"/>
                </a:cubicBezTo>
                <a:cubicBezTo>
                  <a:pt x="7893531" y="1362113"/>
                  <a:pt x="7906131" y="1348651"/>
                  <a:pt x="7920508" y="1337469"/>
                </a:cubicBezTo>
                <a:cubicBezTo>
                  <a:pt x="7944944" y="1318463"/>
                  <a:pt x="7977139" y="1309023"/>
                  <a:pt x="7997781" y="1285953"/>
                </a:cubicBezTo>
                <a:cubicBezTo>
                  <a:pt x="8255421" y="998001"/>
                  <a:pt x="8047803" y="1161504"/>
                  <a:pt x="8190964" y="1054133"/>
                </a:cubicBezTo>
                <a:cubicBezTo>
                  <a:pt x="8203843" y="1032668"/>
                  <a:pt x="8213310" y="1008745"/>
                  <a:pt x="8229600" y="989739"/>
                </a:cubicBezTo>
                <a:cubicBezTo>
                  <a:pt x="8316980" y="887796"/>
                  <a:pt x="8220671" y="1059111"/>
                  <a:pt x="8293995" y="912466"/>
                </a:cubicBezTo>
                <a:cubicBezTo>
                  <a:pt x="8298288" y="895294"/>
                  <a:pt x="8306874" y="878650"/>
                  <a:pt x="8306874" y="860950"/>
                </a:cubicBezTo>
                <a:cubicBezTo>
                  <a:pt x="8306874" y="720212"/>
                  <a:pt x="8269468" y="568756"/>
                  <a:pt x="8306874" y="886708"/>
                </a:cubicBezTo>
                <a:cubicBezTo>
                  <a:pt x="8310683" y="919081"/>
                  <a:pt x="8328145" y="937933"/>
                  <a:pt x="8345510" y="963981"/>
                </a:cubicBezTo>
                <a:cubicBezTo>
                  <a:pt x="8349803" y="1028375"/>
                  <a:pt x="8352270" y="1092917"/>
                  <a:pt x="8358389" y="1157164"/>
                </a:cubicBezTo>
                <a:cubicBezTo>
                  <a:pt x="8360865" y="1183160"/>
                  <a:pt x="8369006" y="1208423"/>
                  <a:pt x="8371268" y="1234438"/>
                </a:cubicBezTo>
                <a:cubicBezTo>
                  <a:pt x="8377601" y="1307269"/>
                  <a:pt x="8379854" y="1380398"/>
                  <a:pt x="8384147" y="1453378"/>
                </a:cubicBezTo>
                <a:cubicBezTo>
                  <a:pt x="8441656" y="1376701"/>
                  <a:pt x="8435381" y="1391467"/>
                  <a:pt x="8487178" y="1273074"/>
                </a:cubicBezTo>
                <a:cubicBezTo>
                  <a:pt x="8498061" y="1248199"/>
                  <a:pt x="8498359" y="1218707"/>
                  <a:pt x="8512936" y="1195801"/>
                </a:cubicBezTo>
                <a:cubicBezTo>
                  <a:pt x="8559032" y="1123365"/>
                  <a:pt x="8633660" y="1068656"/>
                  <a:pt x="8667482" y="989739"/>
                </a:cubicBezTo>
                <a:cubicBezTo>
                  <a:pt x="8714574" y="879858"/>
                  <a:pt x="8686503" y="925743"/>
                  <a:pt x="8744755" y="848071"/>
                </a:cubicBezTo>
                <a:cubicBezTo>
                  <a:pt x="8764692" y="728452"/>
                  <a:pt x="8741966" y="791688"/>
                  <a:pt x="8834908" y="667767"/>
                </a:cubicBezTo>
                <a:lnTo>
                  <a:pt x="8834908" y="667767"/>
                </a:lnTo>
                <a:cubicBezTo>
                  <a:pt x="8867795" y="585547"/>
                  <a:pt x="8850326" y="624050"/>
                  <a:pt x="8886423" y="551857"/>
                </a:cubicBezTo>
                <a:cubicBezTo>
                  <a:pt x="8882130" y="775091"/>
                  <a:pt x="8881239" y="998416"/>
                  <a:pt x="8873544" y="1221559"/>
                </a:cubicBezTo>
                <a:cubicBezTo>
                  <a:pt x="8872644" y="1247656"/>
                  <a:pt x="8864636" y="1273023"/>
                  <a:pt x="8860665" y="1298832"/>
                </a:cubicBezTo>
                <a:cubicBezTo>
                  <a:pt x="8856049" y="1328835"/>
                  <a:pt x="8852776" y="1359041"/>
                  <a:pt x="8847786" y="1388984"/>
                </a:cubicBezTo>
                <a:cubicBezTo>
                  <a:pt x="8844187" y="1410576"/>
                  <a:pt x="8838004" y="1431708"/>
                  <a:pt x="8834908" y="1453378"/>
                </a:cubicBezTo>
                <a:cubicBezTo>
                  <a:pt x="8829410" y="1491862"/>
                  <a:pt x="8829653" y="1531168"/>
                  <a:pt x="8822029" y="1569288"/>
                </a:cubicBezTo>
                <a:cubicBezTo>
                  <a:pt x="8816704" y="1595912"/>
                  <a:pt x="8804857" y="1620803"/>
                  <a:pt x="8796271" y="1646561"/>
                </a:cubicBezTo>
                <a:lnTo>
                  <a:pt x="8783392" y="1685198"/>
                </a:lnTo>
                <a:cubicBezTo>
                  <a:pt x="8779099" y="1698077"/>
                  <a:pt x="8773806" y="1710665"/>
                  <a:pt x="8770513" y="1723835"/>
                </a:cubicBezTo>
                <a:cubicBezTo>
                  <a:pt x="8766220" y="1741007"/>
                  <a:pt x="8761105" y="1757994"/>
                  <a:pt x="8757634" y="1775350"/>
                </a:cubicBezTo>
                <a:cubicBezTo>
                  <a:pt x="8752513" y="1800956"/>
                  <a:pt x="8751088" y="1827290"/>
                  <a:pt x="8744755" y="1852623"/>
                </a:cubicBezTo>
                <a:cubicBezTo>
                  <a:pt x="8738170" y="1878964"/>
                  <a:pt x="8727584" y="1904139"/>
                  <a:pt x="8718998" y="1929897"/>
                </a:cubicBezTo>
                <a:lnTo>
                  <a:pt x="8706119" y="1968533"/>
                </a:lnTo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www.cslaval.qc.ca/apo/albumooo/Vegetaux-fleurs/flower_peterm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374000"/>
            <a:ext cx="1757035" cy="2484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VALERIA\Рабочий стол\фон\Простоквашино\prostokvashino-truba.jpg"/>
          <p:cNvPicPr>
            <a:picLocks noChangeAspect="1" noChangeArrowheads="1"/>
          </p:cNvPicPr>
          <p:nvPr/>
        </p:nvPicPr>
        <p:blipFill>
          <a:blip r:embed="rId3"/>
          <a:srcRect r="510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C:\Documents and Settings\VALERIA\Рабочий стол\фон\Простоквашино\71384137_1298936279_4a826e18665c.jpg"/>
          <p:cNvPicPr>
            <a:picLocks noChangeAspect="1" noChangeArrowheads="1"/>
          </p:cNvPicPr>
          <p:nvPr/>
        </p:nvPicPr>
        <p:blipFill>
          <a:blip r:embed="rId4"/>
          <a:srcRect b="4710"/>
          <a:stretch>
            <a:fillRect/>
          </a:stretch>
        </p:blipFill>
        <p:spPr bwMode="auto">
          <a:xfrm>
            <a:off x="285720" y="2786058"/>
            <a:ext cx="2206030" cy="268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VALERIA\Рабочий стол\фон\Простоквашино\ms9ohN7_ta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0271" y="2571744"/>
            <a:ext cx="234372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488" y="2571744"/>
            <a:ext cx="363099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ТА-ДА-ДА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ДО-ТУ-ДО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ДЫТ-ДУТ-ДАТ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ТУТ-ТОТ-ТАТ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0"/>
            <a:ext cx="81700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Ну что, приступим к посадке. Чтобы нам посадить картошку,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нужно составить слова из букв </a:t>
            </a:r>
            <a:endParaRPr lang="ru-RU" sz="2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78" y="1785926"/>
            <a:ext cx="2857520" cy="4714908"/>
          </a:xfrm>
          <a:prstGeom prst="roundRect">
            <a:avLst/>
          </a:prstGeom>
          <a:solidFill>
            <a:srgbClr val="56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" name="Picture 1" descr="C:\Documents and Settings\VALERIA\Рабочий стол\фон\Простоквашино\potato_nicu_buculei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2214546" cy="2214546"/>
          </a:xfrm>
          <a:prstGeom prst="rect">
            <a:avLst/>
          </a:prstGeom>
          <a:noFill/>
        </p:spPr>
      </p:pic>
      <p:pic>
        <p:nvPicPr>
          <p:cNvPr id="7" name="Picture 1" descr="C:\Documents and Settings\VALERIA\Рабочий стол\фон\Простоквашино\potato_nicu_buculei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2214546" cy="2214546"/>
          </a:xfrm>
          <a:prstGeom prst="rect">
            <a:avLst/>
          </a:prstGeom>
          <a:noFill/>
        </p:spPr>
      </p:pic>
      <p:pic>
        <p:nvPicPr>
          <p:cNvPr id="8" name="Picture 1" descr="C:\Documents and Settings\VALERIA\Рабочий стол\фон\Простоквашино\potato_nicu_buculei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2214546" cy="2214546"/>
          </a:xfrm>
          <a:prstGeom prst="rect">
            <a:avLst/>
          </a:prstGeom>
          <a:noFill/>
        </p:spPr>
      </p:pic>
      <p:pic>
        <p:nvPicPr>
          <p:cNvPr id="9" name="Picture 1" descr="C:\Documents and Settings\VALERIA\Рабочий стол\фон\Простоквашино\potato_nicu_buculei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743486">
            <a:off x="6267632" y="624039"/>
            <a:ext cx="2214546" cy="2214546"/>
          </a:xfrm>
          <a:prstGeom prst="rect">
            <a:avLst/>
          </a:prstGeom>
          <a:noFill/>
        </p:spPr>
      </p:pic>
      <p:pic>
        <p:nvPicPr>
          <p:cNvPr id="10" name="Picture 1" descr="C:\Documents and Settings\VALERIA\Рабочий стол\фон\Простоквашино\potato_nicu_buculei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743486">
            <a:off x="6591142" y="2552865"/>
            <a:ext cx="2214546" cy="2214546"/>
          </a:xfrm>
          <a:prstGeom prst="rect">
            <a:avLst/>
          </a:prstGeom>
          <a:noFill/>
        </p:spPr>
      </p:pic>
      <p:pic>
        <p:nvPicPr>
          <p:cNvPr id="11" name="Picture 1" descr="C:\Documents and Settings\VALERIA\Рабочий стол\фон\Простоквашино\potato_nicu_buculei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978360">
            <a:off x="6591144" y="4624567"/>
            <a:ext cx="2214546" cy="221454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1517503">
            <a:off x="928662" y="1285860"/>
            <a:ext cx="1188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590555">
            <a:off x="571472" y="2928934"/>
            <a:ext cx="1669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овад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290895">
            <a:off x="844124" y="5065707"/>
            <a:ext cx="1454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1214422"/>
            <a:ext cx="1437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удш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58016" y="3214686"/>
            <a:ext cx="1568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аотн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5286388"/>
            <a:ext cx="1568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птол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1" descr="C:\Documents and Settings\VALERIA\Рабочий стол\фон\Простоквашино\potato_nicu_buculei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714456"/>
            <a:ext cx="1500198" cy="150019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428992" y="1928802"/>
            <a:ext cx="1173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" name="Picture 1" descr="C:\Documents and Settings\VALERIA\Рабочий стол\фон\Простоквашино\potato_nicu_buculei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143248"/>
            <a:ext cx="1643074" cy="1643074"/>
          </a:xfrm>
          <a:prstGeom prst="rect">
            <a:avLst/>
          </a:prstGeom>
          <a:noFill/>
        </p:spPr>
      </p:pic>
      <p:pic>
        <p:nvPicPr>
          <p:cNvPr id="21" name="Picture 1" descr="C:\Documents and Settings\VALERIA\Рабочий стол\фон\Простоквашино\potato_nicu_buculei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857760"/>
            <a:ext cx="1643074" cy="164307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 rot="1221766">
            <a:off x="3312592" y="3519986"/>
            <a:ext cx="14934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551023">
            <a:off x="3199794" y="5130982"/>
            <a:ext cx="1465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" name="Picture 1" descr="C:\Documents and Settings\VALERIA\Рабочий стол\фон\Простоквашино\potato_nicu_buculei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63632">
            <a:off x="4643438" y="2000240"/>
            <a:ext cx="1500198" cy="1500198"/>
          </a:xfrm>
          <a:prstGeom prst="rect">
            <a:avLst/>
          </a:prstGeom>
          <a:noFill/>
        </p:spPr>
      </p:pic>
      <p:pic>
        <p:nvPicPr>
          <p:cNvPr id="25" name="Picture 1" descr="C:\Documents and Settings\VALERIA\Рабочий стол\фон\Простоквашино\potato_nicu_buculei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96559">
            <a:off x="4643438" y="3286124"/>
            <a:ext cx="1500198" cy="1500198"/>
          </a:xfrm>
          <a:prstGeom prst="rect">
            <a:avLst/>
          </a:prstGeom>
          <a:noFill/>
        </p:spPr>
      </p:pic>
      <p:pic>
        <p:nvPicPr>
          <p:cNvPr id="26" name="Picture 1" descr="C:\Documents and Settings\VALERIA\Рабочий стол\фон\Простоквашино\potato_nicu_buculei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33073">
            <a:off x="4678849" y="4678856"/>
            <a:ext cx="1500198" cy="150019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 rot="19638965">
            <a:off x="4634774" y="2248213"/>
            <a:ext cx="1453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душ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8766873">
            <a:off x="4785982" y="3646048"/>
            <a:ext cx="13170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нота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9068829">
            <a:off x="4801193" y="5061237"/>
            <a:ext cx="1328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плот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" name="Picture 1" descr="C:\Documents and Settings\VALERIA\Рабочий стол\фон\Простоквашино\71384137_1298936279_4a826e18665c.jpg"/>
          <p:cNvPicPr>
            <a:picLocks noChangeAspect="1" noChangeArrowheads="1"/>
          </p:cNvPicPr>
          <p:nvPr/>
        </p:nvPicPr>
        <p:blipFill>
          <a:blip r:embed="rId5"/>
          <a:srcRect b="4710"/>
          <a:stretch>
            <a:fillRect/>
          </a:stretch>
        </p:blipFill>
        <p:spPr bwMode="auto">
          <a:xfrm>
            <a:off x="428596" y="3857628"/>
            <a:ext cx="2206030" cy="268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" descr="C:\Documents and Settings\VALERIA\Рабочий стол\фон\Простоквашино\ms9ohN7_ta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0271" y="714356"/>
            <a:ext cx="234372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5500694" y="5903893"/>
            <a:ext cx="343472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Ура!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Картошка посажена!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9" grpId="0"/>
      <p:bldP spid="22" grpId="0"/>
      <p:bldP spid="23" grpId="0"/>
      <p:bldP spid="27" grpId="0"/>
      <p:bldP spid="28" grpId="0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85728"/>
            <a:ext cx="7715304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 теперь пойдёмте в теплицу, посмотрим, что у нас там с помидорами, Шарик обещал их посадить. Но не тут –то было. Видно он со своим фоторужьем вообще расстаться не может. Придется и помидоры нам сажать.</a:t>
            </a:r>
            <a:endParaRPr lang="ru-RU" sz="2000" b="1" dirty="0"/>
          </a:p>
        </p:txBody>
      </p:sp>
      <p:pic>
        <p:nvPicPr>
          <p:cNvPr id="1025" name="Picture 1" descr="C:\Documents and Settings\VALERIA\Рабочий стол\фон\Простоквашино\89855574_657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3116"/>
            <a:ext cx="2401900" cy="4159992"/>
          </a:xfrm>
          <a:prstGeom prst="rect">
            <a:avLst/>
          </a:prstGeom>
          <a:noFill/>
        </p:spPr>
      </p:pic>
      <p:pic>
        <p:nvPicPr>
          <p:cNvPr id="1026" name="Picture 2" descr="C:\Documents and Settings\VALERIA\Рабочий стол\фон\Простоквашино\0a22ecca9b9cec9b2125aa46149cc7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4071966" cy="407196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57356" y="285728"/>
            <a:ext cx="605992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 что бы посадить помидоры, нужно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расшифровать слова и записать их.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00166" y="2500306"/>
          <a:ext cx="6095999" cy="154228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47282"/>
                <a:gridCol w="566114"/>
                <a:gridCol w="566114"/>
                <a:gridCol w="485648"/>
                <a:gridCol w="566114"/>
                <a:gridCol w="566114"/>
                <a:gridCol w="566685"/>
                <a:gridCol w="566114"/>
                <a:gridCol w="485078"/>
                <a:gridCol w="485648"/>
                <a:gridCol w="695088"/>
              </a:tblGrid>
              <a:tr h="567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</a:tr>
              <a:tr h="567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/>
                        <a:t>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/>
                        <a:t>с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14414" y="4143380"/>
            <a:ext cx="242566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0,3,9,3</a:t>
            </a:r>
          </a:p>
          <a:p>
            <a:pPr algn="ctr">
              <a:buFontTx/>
              <a:buChar char="-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0,4,1,3</a:t>
            </a:r>
          </a:p>
          <a:p>
            <a:pPr algn="ctr">
              <a:buFontTx/>
              <a:buChar char="-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0,5,1,7,4</a:t>
            </a:r>
          </a:p>
          <a:p>
            <a:pPr algn="ctr">
              <a:buFontTx/>
              <a:buChar char="-"/>
            </a:pP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4500570"/>
            <a:ext cx="28184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-2,7,6,1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- 8, 4, 10, 9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VALERIA\Рабочий стол\фон\Простоквашино\92210646_large_4085248_0_23592_aaac19c4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5728"/>
            <a:ext cx="7850214" cy="5887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53324" y="5572140"/>
            <a:ext cx="8790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и помидоры посажены!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7" grpId="0" animBg="1"/>
      <p:bldP spid="1027" grpId="1" animBg="1"/>
      <p:bldP spid="10" grpId="0"/>
      <p:bldP spid="10" grpId="1"/>
      <p:bldP spid="11" grpId="0"/>
      <p:bldP spid="11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0"/>
            <a:ext cx="63023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Много мы всего посадили,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можно и отдохнуть.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1" descr="C:\Documents and Settings\VALERIA\Рабочий стол\фон\Простоквашино\71384137_1298936279_4a826e18665c.jpg"/>
          <p:cNvPicPr>
            <a:picLocks noChangeAspect="1" noChangeArrowheads="1"/>
          </p:cNvPicPr>
          <p:nvPr/>
        </p:nvPicPr>
        <p:blipFill>
          <a:blip r:embed="rId2"/>
          <a:srcRect b="4710"/>
          <a:stretch>
            <a:fillRect/>
          </a:stretch>
        </p:blipFill>
        <p:spPr bwMode="auto">
          <a:xfrm>
            <a:off x="214282" y="1500174"/>
            <a:ext cx="2206030" cy="268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VALERIA\Рабочий стол\фон\Простоквашино\ms9ohN7_t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500174"/>
            <a:ext cx="234372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714884"/>
            <a:ext cx="91470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Если в словах услышите звук Т – топните ногой,</a:t>
            </a:r>
          </a:p>
          <a:p>
            <a:pPr algn="ctr"/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 –хлопните в ладоши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85728"/>
            <a:ext cx="7358114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Осталась у нас последняя пустая грядка. Давайте разберёмся, что мы будем сажать</a:t>
            </a:r>
            <a:endParaRPr lang="ru-RU" sz="2400" dirty="0"/>
          </a:p>
        </p:txBody>
      </p:sp>
      <p:pic>
        <p:nvPicPr>
          <p:cNvPr id="5" name="Picture 1" descr="C:\Documents and Settings\VALERIA\Рабочий стол\фон\Простоквашино\71384137_1298936279_4a826e18665c.jpg"/>
          <p:cNvPicPr>
            <a:picLocks noChangeAspect="1" noChangeArrowheads="1"/>
          </p:cNvPicPr>
          <p:nvPr/>
        </p:nvPicPr>
        <p:blipFill>
          <a:blip r:embed="rId2"/>
          <a:srcRect b="4710"/>
          <a:stretch>
            <a:fillRect/>
          </a:stretch>
        </p:blipFill>
        <p:spPr bwMode="auto">
          <a:xfrm>
            <a:off x="2000232" y="1857364"/>
            <a:ext cx="2206030" cy="268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VALERIA\Рабочий стол\фон\Простоквашино\ms9ohN7_t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43050"/>
            <a:ext cx="234372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5286388"/>
            <a:ext cx="8142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мфжшкапустакотыимф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072074"/>
            <a:ext cx="37680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КАПУСТА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42852"/>
            <a:ext cx="6937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посадить капусту, давайте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расшифруем предложения.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1714488"/>
            <a:ext cx="821537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ашами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-…е…ушка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 …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елевизор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-Ан…рей пошёл на пру… лови…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рыбу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VALERIA\Рабочий стол\фон\Простоквашино\ms9ohN7_t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857628"/>
            <a:ext cx="234372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VALERIA\Рабочий стол\фон\Простоквашино\560256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23279">
            <a:off x="-268054" y="2952098"/>
            <a:ext cx="6051157" cy="364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5934670"/>
            <a:ext cx="8539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Вот и посажены все овощи!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23" name="Picture 3" descr="C:\Documents and Settings\VALERIA\Рабочий стол\фон\Простоквашино\103295338_4809770_p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9096">
            <a:off x="749900" y="35312"/>
            <a:ext cx="3649935" cy="2732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C:\Documents and Settings\VALERIA\Рабочий стол\фон\Простоквашино\1.jpg"/>
          <p:cNvPicPr>
            <a:picLocks noChangeAspect="1" noChangeArrowheads="1"/>
          </p:cNvPicPr>
          <p:nvPr/>
        </p:nvPicPr>
        <p:blipFill>
          <a:blip r:embed="rId4"/>
          <a:srcRect l="13929" t="7719" r="4536" b="7376"/>
          <a:stretch>
            <a:fillRect/>
          </a:stretch>
        </p:blipFill>
        <p:spPr bwMode="auto">
          <a:xfrm rot="21422200">
            <a:off x="4925075" y="99943"/>
            <a:ext cx="3936534" cy="2706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 descr="C:\Documents and Settings\VALERIA\Рабочий стол\фон\Простоквашино\c1d0c02afc39e10b44f09a0d6b602731.jpg"/>
          <p:cNvPicPr>
            <a:picLocks noChangeAspect="1" noChangeArrowheads="1"/>
          </p:cNvPicPr>
          <p:nvPr/>
        </p:nvPicPr>
        <p:blipFill>
          <a:blip r:embed="rId5"/>
          <a:srcRect l="16601" t="39461" r="25391"/>
          <a:stretch>
            <a:fillRect/>
          </a:stretch>
        </p:blipFill>
        <p:spPr bwMode="auto">
          <a:xfrm rot="20843256">
            <a:off x="4516346" y="3099895"/>
            <a:ext cx="4714908" cy="3282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332656"/>
            <a:ext cx="8451353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рады кот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Матроскин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дядя Фёдор, что мы им помогли.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Дядя Фёдор написал маме и папе письмо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попросил, чтобы мы его передали.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он очень переживает, что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допустил ошибки.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Давайте проверим его письмо.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6" name="Picture 2" descr="C:\Documents and Settings\VALERIA\Рабочий стол\фон\Простоквашино\72edf18398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5887676" cy="379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C:\Documents and Settings\VALERIA\Рабочий стол\фон\Простоквашино\88778890_large_36ee77e1d3d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5643602" cy="6667500"/>
          </a:xfrm>
          <a:prstGeom prst="rect">
            <a:avLst/>
          </a:prstGeom>
          <a:noFill/>
        </p:spPr>
      </p:pic>
      <p:pic>
        <p:nvPicPr>
          <p:cNvPr id="31747" name="Picture 3" descr="C:\Documents and Settings\VALERIA\Рабочий стол\фон\Простоквашино\674724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421385">
            <a:off x="65894" y="183422"/>
            <a:ext cx="2393762" cy="173145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00364" y="1714488"/>
            <a:ext cx="380815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i="1" dirty="0" err="1" smtClean="0"/>
              <a:t>Торогие</a:t>
            </a:r>
            <a:r>
              <a:rPr lang="ru-RU" sz="2000" i="1" dirty="0" smtClean="0"/>
              <a:t> мои мама и папа. </a:t>
            </a:r>
          </a:p>
          <a:p>
            <a:pPr algn="ctr"/>
            <a:endParaRPr lang="ru-RU" sz="2000" i="1" dirty="0" smtClean="0"/>
          </a:p>
          <a:p>
            <a:pPr algn="ctr"/>
            <a:r>
              <a:rPr lang="ru-RU" sz="2000" i="1" dirty="0" smtClean="0"/>
              <a:t>У меня всё очень </a:t>
            </a:r>
            <a:r>
              <a:rPr lang="ru-RU" sz="2000" i="1" dirty="0" err="1" smtClean="0"/>
              <a:t>замечадельно</a:t>
            </a:r>
            <a:r>
              <a:rPr lang="ru-RU" sz="2000" i="1" dirty="0" smtClean="0"/>
              <a:t>. </a:t>
            </a:r>
          </a:p>
          <a:p>
            <a:pPr algn="ctr"/>
            <a:r>
              <a:rPr lang="ru-RU" sz="2000" i="1" dirty="0" smtClean="0"/>
              <a:t>В </a:t>
            </a:r>
            <a:r>
              <a:rPr lang="ru-RU" sz="2000" i="1" dirty="0" err="1" smtClean="0"/>
              <a:t>теревне</a:t>
            </a:r>
            <a:r>
              <a:rPr lang="ru-RU" sz="2000" i="1" dirty="0" smtClean="0"/>
              <a:t> мы весело </a:t>
            </a:r>
            <a:r>
              <a:rPr lang="ru-RU" sz="2000" i="1" dirty="0" err="1" smtClean="0"/>
              <a:t>провотим</a:t>
            </a:r>
            <a:r>
              <a:rPr lang="ru-RU" sz="2000" i="1" dirty="0" smtClean="0"/>
              <a:t> </a:t>
            </a:r>
          </a:p>
          <a:p>
            <a:pPr algn="ctr"/>
            <a:r>
              <a:rPr lang="ru-RU" sz="2000" i="1" dirty="0" smtClean="0"/>
              <a:t>время с моими </a:t>
            </a:r>
            <a:r>
              <a:rPr lang="ru-RU" sz="2000" i="1" dirty="0" err="1" smtClean="0"/>
              <a:t>трузьями</a:t>
            </a:r>
            <a:r>
              <a:rPr lang="ru-RU" sz="2000" i="1" dirty="0" smtClean="0"/>
              <a:t>. </a:t>
            </a:r>
          </a:p>
          <a:p>
            <a:pPr algn="ctr"/>
            <a:r>
              <a:rPr lang="ru-RU" sz="2000" i="1" dirty="0" smtClean="0"/>
              <a:t>Вод </a:t>
            </a:r>
            <a:r>
              <a:rPr lang="ru-RU" sz="2000" i="1" dirty="0" err="1" smtClean="0"/>
              <a:t>долько</a:t>
            </a:r>
            <a:r>
              <a:rPr lang="ru-RU" sz="2000" i="1" dirty="0" smtClean="0"/>
              <a:t> по вам я очень </a:t>
            </a:r>
          </a:p>
          <a:p>
            <a:pPr algn="ctr"/>
            <a:r>
              <a:rPr lang="ru-RU" sz="2000" i="1" dirty="0" smtClean="0"/>
              <a:t>скучаю, </a:t>
            </a:r>
            <a:r>
              <a:rPr lang="ru-RU" sz="2000" i="1" dirty="0" err="1" smtClean="0"/>
              <a:t>приезжайде</a:t>
            </a:r>
            <a:r>
              <a:rPr lang="ru-RU" sz="2000" i="1" dirty="0" smtClean="0"/>
              <a:t> скорей. </a:t>
            </a:r>
          </a:p>
          <a:p>
            <a:pPr algn="ctr"/>
            <a:r>
              <a:rPr lang="ru-RU" sz="2000" i="1" dirty="0" smtClean="0"/>
              <a:t>Целую. Обнимаю. </a:t>
            </a:r>
          </a:p>
          <a:p>
            <a:pPr algn="ctr"/>
            <a:endParaRPr lang="ru-RU" sz="2000" i="1" dirty="0" smtClean="0"/>
          </a:p>
          <a:p>
            <a:pPr algn="r"/>
            <a:r>
              <a:rPr lang="ru-RU" sz="2000" i="1" dirty="0" smtClean="0"/>
              <a:t>Ваш сын Тятя </a:t>
            </a:r>
            <a:r>
              <a:rPr lang="ru-RU" sz="2000" i="1" dirty="0" err="1" smtClean="0"/>
              <a:t>Фетор</a:t>
            </a:r>
            <a:r>
              <a:rPr lang="ru-RU" sz="2000" i="1" dirty="0" smtClean="0"/>
              <a:t>.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1748" name="Picture 4" descr="C:\Documents and Settings\VALERIA\Рабочий стол\фон\Простоквашино\Letter-pen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04" y="4991104"/>
            <a:ext cx="1866896" cy="186689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8572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и ошибки мы исправили. Пора уезжать домой, давайте попрощаемся с жителями деревни.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770" name="Picture 2" descr="C:\Documents and Settings\VALERIA\Рабочий стол\фон\Простоквашино\matroskin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86056"/>
            <a:ext cx="6858000" cy="52319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4286256"/>
            <a:ext cx="1143008" cy="642942"/>
          </a:xfrm>
          <a:prstGeom prst="rect">
            <a:avLst/>
          </a:prstGeom>
          <a:solidFill>
            <a:srgbClr val="98B5D8"/>
          </a:solidFill>
          <a:ln>
            <a:solidFill>
              <a:srgbClr val="8FA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Documents and Settings\VALERIA\Рабочий стол\фон\Простоквашино\ms9ohN7_t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14818"/>
            <a:ext cx="138356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_1_mp4_convert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14290"/>
            <a:ext cx="9144000" cy="634861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VALERIA\Рабочий стол\фон\Простоквашино\ms9ohN7_ta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60709">
            <a:off x="5778093" y="812964"/>
            <a:ext cx="2605075" cy="333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VALERIA\Рабочий стол\фон\Простоквашино\0a22ecca9b9cec9b2125aa46149cc7c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265638">
            <a:off x="181269" y="467053"/>
            <a:ext cx="3071834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00464" y="5857892"/>
            <a:ext cx="514353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iz-mf-Prostokvashino-Melodiya_muztune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50" y="0"/>
            <a:ext cx="892975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Интернет источники:</a:t>
            </a:r>
          </a:p>
          <a:p>
            <a:pPr lvl="0"/>
            <a:r>
              <a:rPr lang="ru-RU" sz="900" dirty="0" smtClean="0"/>
              <a:t>Мультфильм </a:t>
            </a:r>
          </a:p>
          <a:p>
            <a:r>
              <a:rPr lang="ru-RU" sz="900" u="sng" dirty="0" smtClean="0">
                <a:hlinkClick r:id="rId2"/>
              </a:rPr>
              <a:t>http://www.youtube.com/watch?v=p5q_WiNWq5k</a:t>
            </a:r>
            <a:endParaRPr lang="ru-RU" sz="900" dirty="0" smtClean="0"/>
          </a:p>
          <a:p>
            <a:pPr lvl="0"/>
            <a:r>
              <a:rPr lang="ru-RU" sz="900" u="sng" dirty="0" smtClean="0">
                <a:hlinkClick r:id="rId3"/>
              </a:rPr>
              <a:t>http://keep4u.ru/full/071214/33f9a8e06b3d797032/jpg</a:t>
            </a:r>
            <a:endParaRPr lang="ru-RU" sz="900" dirty="0" smtClean="0"/>
          </a:p>
          <a:p>
            <a:r>
              <a:rPr lang="ru-RU" sz="900" dirty="0" smtClean="0"/>
              <a:t>для первого слайда фон</a:t>
            </a:r>
          </a:p>
          <a:p>
            <a:pPr lvl="0"/>
            <a:r>
              <a:rPr lang="ru-RU" sz="900" u="sng" dirty="0" smtClean="0">
                <a:hlinkClick r:id="rId4"/>
              </a:rPr>
              <a:t>http://skachati.com/movies/multiki/22148-troe-iz-prostokvashino-1978-1984-bdrip-720p-licenziya.html</a:t>
            </a:r>
            <a:endParaRPr lang="ru-RU" sz="900" dirty="0" smtClean="0"/>
          </a:p>
          <a:p>
            <a:r>
              <a:rPr lang="ru-RU" sz="900" dirty="0" smtClean="0"/>
              <a:t>для третьего слайда</a:t>
            </a:r>
          </a:p>
          <a:p>
            <a:pPr lvl="0"/>
            <a:r>
              <a:rPr lang="ru-RU" sz="900" u="sng" dirty="0" smtClean="0">
                <a:hlinkClick r:id="rId5"/>
              </a:rPr>
              <a:t>http://detsadmickeymouse.ru/load/igry_s_doshkolnikami/ehkologicheskie_igry/kot_matroskin_rasskazyvaet_o_domashnikh_vodoplavajushhikh_pticakh_dlja_detej_starshego_doshkolnogo_vozrasta/93-1-0-4327</a:t>
            </a:r>
            <a:endParaRPr lang="ru-RU" sz="900" dirty="0" smtClean="0"/>
          </a:p>
          <a:p>
            <a:r>
              <a:rPr lang="ru-RU" sz="900" dirty="0" smtClean="0"/>
              <a:t>кот </a:t>
            </a:r>
            <a:r>
              <a:rPr lang="ru-RU" sz="900" dirty="0" err="1" smtClean="0"/>
              <a:t>Матроскин</a:t>
            </a:r>
            <a:r>
              <a:rPr lang="ru-RU" sz="900" dirty="0" smtClean="0"/>
              <a:t> 4 слайд</a:t>
            </a:r>
          </a:p>
          <a:p>
            <a:r>
              <a:rPr lang="ru-RU" sz="900" u="sng" dirty="0" smtClean="0">
                <a:hlinkClick r:id="rId6"/>
              </a:rPr>
              <a:t>http://at.joyreactor.cc/post/866751</a:t>
            </a:r>
            <a:endParaRPr lang="ru-RU" sz="900" dirty="0" smtClean="0"/>
          </a:p>
          <a:p>
            <a:r>
              <a:rPr lang="ru-RU" sz="900" dirty="0" smtClean="0"/>
              <a:t>дядя Фёдор</a:t>
            </a:r>
          </a:p>
          <a:p>
            <a:pPr lvl="0"/>
            <a:r>
              <a:rPr lang="ru-RU" sz="900" dirty="0" smtClean="0"/>
              <a:t>Буква Т и Д 6 слайд</a:t>
            </a:r>
          </a:p>
          <a:p>
            <a:r>
              <a:rPr lang="ru-RU" sz="900" u="sng" dirty="0" smtClean="0">
                <a:hlinkClick r:id="rId7"/>
              </a:rPr>
              <a:t>http://www.babyblog.ru/user/Mama_Samir_i_Damir/30217</a:t>
            </a:r>
            <a:endParaRPr lang="ru-RU" sz="900" dirty="0" smtClean="0"/>
          </a:p>
          <a:p>
            <a:r>
              <a:rPr lang="ru-RU" sz="900" u="sng" dirty="0" smtClean="0">
                <a:hlinkClick r:id="rId8"/>
              </a:rPr>
              <a:t>http://www.baby-news.net/paint3/paint4124.html</a:t>
            </a:r>
            <a:endParaRPr lang="ru-RU" sz="900" dirty="0" smtClean="0"/>
          </a:p>
          <a:p>
            <a:pPr lvl="0"/>
            <a:r>
              <a:rPr lang="ru-RU" sz="900" u="sng" dirty="0" smtClean="0">
                <a:hlinkClick r:id="rId9"/>
              </a:rPr>
              <a:t>http://www.toontrivia.ru/wp-content/uploads/2008/01/prostokvashino-truba.jpg</a:t>
            </a:r>
            <a:endParaRPr lang="ru-RU" sz="900" dirty="0" smtClean="0"/>
          </a:p>
          <a:p>
            <a:r>
              <a:rPr lang="ru-RU" sz="900" dirty="0" smtClean="0"/>
              <a:t>слайд 7</a:t>
            </a:r>
          </a:p>
          <a:p>
            <a:pPr lvl="0"/>
            <a:r>
              <a:rPr lang="ru-RU" sz="900" dirty="0" smtClean="0"/>
              <a:t>Слайд 8 кот </a:t>
            </a:r>
            <a:r>
              <a:rPr lang="ru-RU" sz="900" dirty="0" err="1" smtClean="0"/>
              <a:t>Матроскин</a:t>
            </a:r>
            <a:endParaRPr lang="ru-RU" sz="900" dirty="0" smtClean="0"/>
          </a:p>
          <a:p>
            <a:r>
              <a:rPr lang="ru-RU" sz="900" u="sng" dirty="0" smtClean="0">
                <a:hlinkClick r:id="rId10"/>
              </a:rPr>
              <a:t>http://clubs.ya.ru/4611686018427432697/replies.xml?item_no=61903</a:t>
            </a:r>
            <a:endParaRPr lang="ru-RU" sz="900" dirty="0" smtClean="0"/>
          </a:p>
          <a:p>
            <a:pPr lvl="0"/>
            <a:r>
              <a:rPr lang="ru-RU" sz="900" u="sng" dirty="0" smtClean="0">
                <a:hlinkClick r:id="rId11"/>
              </a:rPr>
              <a:t>http://landscape.cveti-sadi.ru/detskaya-ploshhadka-dlya-dachi/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фон для 8 слайда</a:t>
            </a:r>
          </a:p>
          <a:p>
            <a:pPr lvl="0"/>
            <a:r>
              <a:rPr lang="ru-RU" sz="900" u="sng" dirty="0" smtClean="0">
                <a:hlinkClick r:id="rId12"/>
              </a:rPr>
              <a:t>http://www.clker.com/clipart-halloween-pumpkin-smile.html</a:t>
            </a:r>
            <a:endParaRPr lang="ru-RU" sz="900" dirty="0" smtClean="0"/>
          </a:p>
          <a:p>
            <a:r>
              <a:rPr lang="ru-RU" sz="900" dirty="0" smtClean="0"/>
              <a:t>тыква</a:t>
            </a:r>
          </a:p>
          <a:p>
            <a:pPr lvl="0"/>
            <a:r>
              <a:rPr lang="ru-RU" sz="900" dirty="0" smtClean="0"/>
              <a:t>Слайд 10 цветок</a:t>
            </a:r>
          </a:p>
          <a:p>
            <a:r>
              <a:rPr lang="ru-RU" sz="900" u="sng" dirty="0" smtClean="0">
                <a:hlinkClick r:id="rId13"/>
              </a:rPr>
              <a:t>http://www.scrubitis.com/at-kuenh/</a:t>
            </a:r>
            <a:endParaRPr lang="ru-RU" sz="900" dirty="0" smtClean="0"/>
          </a:p>
          <a:p>
            <a:pPr lvl="0"/>
            <a:r>
              <a:rPr lang="ru-RU" sz="900" u="sng" dirty="0" smtClean="0">
                <a:hlinkClick r:id="rId14"/>
              </a:rPr>
              <a:t>http://ru.freepik.com/free-vector/potato-clip-art_375640.htm</a:t>
            </a:r>
            <a:r>
              <a:rPr lang="ru-RU" sz="900" dirty="0" smtClean="0"/>
              <a:t>   слайд 12 картошка</a:t>
            </a:r>
          </a:p>
          <a:p>
            <a:pPr lvl="0"/>
            <a:r>
              <a:rPr lang="ru-RU" sz="900" dirty="0" smtClean="0"/>
              <a:t>Слайд 13  Шарик</a:t>
            </a:r>
          </a:p>
          <a:p>
            <a:r>
              <a:rPr lang="ru-RU" sz="900" u="sng" dirty="0" smtClean="0">
                <a:hlinkClick r:id="rId15"/>
              </a:rPr>
              <a:t>http://green-forum.net/viewtopic.php?id=953</a:t>
            </a:r>
            <a:endParaRPr lang="ru-RU" sz="900" dirty="0" smtClean="0"/>
          </a:p>
          <a:p>
            <a:r>
              <a:rPr lang="ru-RU" sz="900" u="sng" dirty="0" smtClean="0">
                <a:hlinkClick r:id="rId16"/>
              </a:rPr>
              <a:t>http://blogs.privet.ru/community/ylubka_vprivete/101491674</a:t>
            </a:r>
            <a:r>
              <a:rPr lang="ru-RU" sz="900" dirty="0" smtClean="0"/>
              <a:t>   Печкин</a:t>
            </a:r>
          </a:p>
          <a:p>
            <a:pPr lvl="0"/>
            <a:r>
              <a:rPr lang="ru-RU" sz="900" dirty="0" smtClean="0"/>
              <a:t>Слайд 17 капуста помидоры тыква картошка</a:t>
            </a:r>
          </a:p>
          <a:p>
            <a:r>
              <a:rPr lang="ru-RU" sz="900" u="sng" dirty="0" smtClean="0">
                <a:hlinkClick r:id="rId17"/>
              </a:rPr>
              <a:t>http://ria.ru/eco/20120208/560250348.html</a:t>
            </a:r>
            <a:endParaRPr lang="ru-RU" sz="900" dirty="0" smtClean="0"/>
          </a:p>
          <a:p>
            <a:r>
              <a:rPr lang="ru-RU" sz="900" u="sng" dirty="0" smtClean="0">
                <a:hlinkClick r:id="rId18"/>
              </a:rPr>
              <a:t>http://masterotvetov.com/sad-i-ogorod/22126-kak-vyrashhivat-pomidory.html</a:t>
            </a:r>
            <a:endParaRPr lang="ru-RU" sz="900" dirty="0" smtClean="0"/>
          </a:p>
          <a:p>
            <a:r>
              <a:rPr lang="ru-RU" sz="900" u="sng" dirty="0" smtClean="0">
                <a:hlinkClick r:id="rId19"/>
              </a:rPr>
              <a:t>http://1100sovetov.ru/ukreplyajte-pamyat-kushaya-tykvu/</a:t>
            </a:r>
            <a:endParaRPr lang="ru-RU" sz="900" dirty="0" smtClean="0"/>
          </a:p>
          <a:p>
            <a:r>
              <a:rPr lang="ru-RU" sz="900" u="sng" dirty="0" smtClean="0">
                <a:hlinkClick r:id="rId20"/>
              </a:rPr>
              <a:t>http://www.liveinternet.ru/users/wbc2t/post246672745/</a:t>
            </a:r>
            <a:endParaRPr lang="ru-RU" sz="900" dirty="0" smtClean="0"/>
          </a:p>
          <a:p>
            <a:pPr lvl="0"/>
            <a:r>
              <a:rPr lang="ru-RU" sz="900" dirty="0" smtClean="0"/>
              <a:t>Слайд 18</a:t>
            </a:r>
          </a:p>
          <a:p>
            <a:r>
              <a:rPr lang="ru-RU" sz="900" u="sng" dirty="0" smtClean="0">
                <a:hlinkClick r:id="rId21"/>
              </a:rPr>
              <a:t>http://bigpicboard.com/o_filatov</a:t>
            </a:r>
            <a:endParaRPr lang="ru-RU" sz="900" dirty="0" smtClean="0"/>
          </a:p>
          <a:p>
            <a:pPr lvl="0"/>
            <a:r>
              <a:rPr lang="ru-RU" sz="900" dirty="0" smtClean="0"/>
              <a:t>Слайд 18</a:t>
            </a:r>
          </a:p>
          <a:p>
            <a:r>
              <a:rPr lang="ru-RU" sz="900" u="sng" dirty="0" smtClean="0">
                <a:hlinkClick r:id="rId22"/>
              </a:rPr>
              <a:t>http://shkola1.edu.ru/news/20</a:t>
            </a:r>
            <a:endParaRPr lang="ru-RU" sz="900" dirty="0" smtClean="0"/>
          </a:p>
          <a:p>
            <a:r>
              <a:rPr lang="ru-RU" sz="900" u="sng" dirty="0" smtClean="0">
                <a:hlinkClick r:id="rId23"/>
              </a:rPr>
              <a:t>http://www.iconarchive.com/show/letter-icons-by-mcdo-design/Letter-pen-icon.html</a:t>
            </a:r>
            <a:endParaRPr lang="ru-RU" sz="900" dirty="0" smtClean="0"/>
          </a:p>
          <a:p>
            <a:r>
              <a:rPr lang="ru-RU" sz="900" u="sng" dirty="0" smtClean="0">
                <a:hlinkClick r:id="rId24"/>
              </a:rPr>
              <a:t>http://landofart.ru/clipart/svitok-klipart-na-prozrachnom-fone-iz-papirusa-png</a:t>
            </a:r>
            <a:endParaRPr lang="ru-RU" sz="900" dirty="0" smtClean="0"/>
          </a:p>
          <a:p>
            <a:pPr lvl="0"/>
            <a:r>
              <a:rPr lang="ru-RU" sz="900" dirty="0" smtClean="0"/>
              <a:t> </a:t>
            </a:r>
          </a:p>
          <a:p>
            <a:r>
              <a:rPr lang="ru-RU" sz="900" dirty="0" smtClean="0"/>
              <a:t>слайд 19</a:t>
            </a:r>
          </a:p>
          <a:p>
            <a:r>
              <a:rPr lang="ru-RU" sz="900" u="sng" dirty="0" smtClean="0">
                <a:hlinkClick r:id="rId25"/>
              </a:rPr>
              <a:t>http://maxpark.com/community/33/content/1788136</a:t>
            </a:r>
            <a:endParaRPr lang="ru-RU" sz="900" dirty="0" smtClean="0"/>
          </a:p>
          <a:p>
            <a:pPr lvl="0"/>
            <a:r>
              <a:rPr lang="ru-RU" sz="900" dirty="0" smtClean="0"/>
              <a:t>Слайд 20</a:t>
            </a:r>
          </a:p>
          <a:p>
            <a:r>
              <a:rPr lang="ru-RU" sz="900" u="sng" dirty="0" smtClean="0">
                <a:hlinkClick r:id="rId26"/>
              </a:rPr>
              <a:t>http://kopona.com/5283-fotoramka-matroskin-i-sharik.html</a:t>
            </a:r>
            <a:endParaRPr lang="ru-RU" sz="900" dirty="0" smtClean="0"/>
          </a:p>
          <a:p>
            <a:endParaRPr lang="ru-RU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6350169"/>
            <a:ext cx="70009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900" dirty="0" smtClean="0"/>
              <a:t>Аудио файл с сайта: </a:t>
            </a:r>
            <a:r>
              <a:rPr lang="ru-RU" sz="900" u="sng" dirty="0" smtClean="0">
                <a:hlinkClick r:id="rId27"/>
              </a:rPr>
              <a:t>http://muztune.com/storag/%D0%B8%D0%B7%20%D0%BF%D1%80%D0%BE%D1%81%D1%82%D0%BE%D0%BA%D0%B2%D0%B0%D1%88%D0%B8%D0%BD%D0%BE</a:t>
            </a:r>
            <a:endParaRPr lang="ru-RU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ALERIA\Рабочий стол\фон\Простоквашино\1302275712_1300590191_500.jpg"/>
          <p:cNvPicPr>
            <a:picLocks noChangeAspect="1" noChangeArrowheads="1"/>
          </p:cNvPicPr>
          <p:nvPr/>
        </p:nvPicPr>
        <p:blipFill>
          <a:blip r:embed="rId3"/>
          <a:srcRect t="21666"/>
          <a:stretch>
            <a:fillRect/>
          </a:stretch>
        </p:blipFill>
        <p:spPr bwMode="auto">
          <a:xfrm>
            <a:off x="285720" y="500042"/>
            <a:ext cx="5143536" cy="582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1857356" y="785794"/>
            <a:ext cx="2071702" cy="428628"/>
          </a:xfrm>
          <a:prstGeom prst="ellipse">
            <a:avLst/>
          </a:prstGeom>
          <a:solidFill>
            <a:srgbClr val="98B5D8"/>
          </a:solidFill>
          <a:ln>
            <a:solidFill>
              <a:srgbClr val="8FA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0694" y="2214554"/>
            <a:ext cx="3357586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Дядя Фёдор,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 Шарик,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кот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почтальон Печкин,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корова Мурка,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теленок Гаврюша.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z-mf-Prostokvashino-Melodiya_muztune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3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357166"/>
            <a:ext cx="771530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Скажите, в чьих именах встречается звук  [Т]? а [Д?]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VALERIA\Рабочий стол\фон\Простоквашино\67321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4071966" cy="40719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643578"/>
            <a:ext cx="38751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Кот </a:t>
            </a:r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Матроскин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VALERIA\Рабочий стол\фон\Простоквашино\ms9ohN7_t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274862"/>
            <a:ext cx="2928958" cy="374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14942" y="5429264"/>
            <a:ext cx="3468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Дядя Фёдор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_2_mp4_convert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571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142852"/>
            <a:ext cx="73103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перед тем, как мы начнём им помогать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закрепим знания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 звуках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[Т] и [Д]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VALERIA\Рабочий стол\фон\Простоквашино\59875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12" y="1571612"/>
            <a:ext cx="2973511" cy="35306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7818" y="5357826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Согласный, глухой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VALERIA\Рабочий стол\фон\Простоквашино\0_5dc41_ff5da098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4164" y="642918"/>
            <a:ext cx="4714884" cy="47148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5429264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Согласный, звонкий,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парный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31158 C -0.05642 0.30556 -0.05017 0.30232 -0.04253 0.29977 C -0.03368 0.30047 -0.02482 0.30047 -0.01597 0.30162 C -0.00625 0.30278 0.00365 0.31227 0.01337 0.31528 C 0.02552 0.32593 0.03334 0.32061 0.05018 0.31922 C 0.06216 0.31436 0.07361 0.30718 0.08542 0.30162 C 0.09011 0.28426 0.08629 0.3 0.08837 0.26042 C 0.08889 0.25116 0.08646 0.23959 0.09132 0.23311 C 0.09289 0.23102 0.09532 0.23056 0.09723 0.22917 C 0.10261 0.21829 0.10695 0.2176 0.11493 0.20949 C 0.13004 0.19399 0.14375 0.17199 0.16198 0.1625 C 0.16841 0.15926 0.17483 0.15649 0.18108 0.15255 C 0.19983 0.14074 0.21459 0.12824 0.23542 0.12524 C 0.25313 0.12709 0.27066 0.12963 0.28855 0.13102 C 0.29271 0.13334 0.2974 0.13449 0.30174 0.13704 C 0.30677 0.14005 0.31042 0.14676 0.31493 0.1507 C 0.31684 0.15463 0.31927 0.15834 0.32084 0.1625 C 0.32275 0.16783 0.32674 0.17824 0.32674 0.17824 C 0.32848 0.18774 0.33108 0.21065 0.33403 0.21737 C 0.33924 0.22963 0.33716 0.22223 0.34584 0.23102 C 0.35296 0.2382 0.35764 0.24815 0.36493 0.25463 C 0.3698 0.27477 0.37761 0.28658 0.39289 0.2919 C 0.40851 0.30602 0.42448 0.29167 0.43993 0.28797 C 0.44236 0.28658 0.44497 0.28565 0.44723 0.28403 C 0.45035 0.28172 0.45608 0.27616 0.45608 0.27616 C 0.46233 0.25 0.47535 0.22824 0.48837 0.20764 C 0.4941 0.19862 0.4974 0.1882 0.50469 0.18195 C 0.51077 0.16505 0.52691 0.15371 0.53993 0.14676 C 0.54914 0.13449 0.56007 0.1338 0.57223 0.12917 C 0.5849 0.13334 0.59844 0.14098 0.61042 0.14862 C 0.62327 0.16598 0.64723 0.18287 0.66337 0.19375 C 0.67917 0.2044 0.69011 0.22755 0.70747 0.23496 C 0.7408 0.2632 0.76806 0.27987 0.80747 0.28982 C 0.81875 0.28889 0.83073 0.29098 0.84132 0.28588 C 0.86077 0.27662 0.86407 0.24769 0.87813 0.23102 C 0.89705 0.20857 0.88889 0.22037 0.90313 0.19584 C 0.90677 0.17778 0.92309 0.16551 0.93247 0.15463 C 0.94219 0.14329 0.95174 0.13195 0.96198 0.1213 C 0.97257 0.11019 0.98542 0.10324 0.99584 0.0919 C 0.99896 0.08866 1.01077 0.07223 1.01632 0.06436 C 1.01858 0.06112 1.01823 0.05533 1.02084 0.05255 C 1.02865 0.04445 1.03837 0.03959 1.04584 0.03102 C 1.0783 -0.00648 1.03542 0.04352 1.06493 0.00764 C 1.06771 0.00417 1.07066 0.0007 1.07379 -0.00231 C 1.07813 -0.00648 1.08698 -0.01412 1.08698 -0.01412 C 1.09618 -0.03819 1.08368 -0.00856 1.09427 -0.02569 C 1.09566 -0.02801 1.09601 -0.03125 1.09723 -0.03356 C 1.09844 -0.03588 1.10035 -0.03726 1.10174 -0.03958 C 1.10261 -0.0412 1.10886 -0.05324 1.10608 -0.05324 " pathEditMode="relative" ptsTypes="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52 0.49051 C -0.13351 0.48773 -0.14375 0.48472 -0.15052 0.47801 C -0.15226 0.47639 -0.15313 0.47338 -0.15486 0.47199 C -0.16979 0.45926 -0.15452 0.47894 -0.17118 0.45972 C -0.17986 0.44954 -0.18733 0.43773 -0.19757 0.43102 C -0.20608 0.41921 -0.22344 0.40347 -0.23438 0.39606 C -0.24045 0.3831 -0.25365 0.375 -0.26372 0.36921 C -0.27969 0.36019 -0.29514 0.35278 -0.31233 0.34884 C -0.32014 0.34977 -0.32813 0.34861 -0.33577 0.35093 C -0.34011 0.35208 -0.34341 0.35764 -0.34757 0.35903 C -0.36129 0.36412 -0.37188 0.37708 -0.38577 0.38171 C -0.40434 0.38102 -0.42309 0.38102 -0.44167 0.37963 C -0.44618 0.3794 -0.45052 0.37731 -0.45486 0.37569 C -0.45781 0.37431 -0.46372 0.37153 -0.46372 0.37176 C -0.46841 0.36713 -0.47413 0.36412 -0.47847 0.35903 C -0.49028 0.34537 -0.49531 0.33056 -0.50209 0.31181 C -0.50799 0.27731 -0.50851 0.23495 -0.52413 0.20532 C -0.53073 0.19306 -0.5467 0.18056 -0.55643 0.17245 C -0.56945 0.16157 -0.56042 0.16505 -0.57413 0.16227 C -0.58004 0.16296 -0.58663 0.15972 -0.59167 0.16412 C -0.59462 0.1669 -0.59063 0.17546 -0.59323 0.1787 C -0.59618 0.18218 -0.60104 0.17986 -0.60486 0.18056 C -0.61702 0.19074 -0.63091 0.19745 -0.64462 0.20301 C -0.65087 0.20856 -0.65677 0.21227 -0.66372 0.21551 C -0.66823 0.22037 -0.67257 0.225 -0.67709 0.22986 C -0.68229 0.23542 -0.69462 0.24213 -0.69462 0.24236 C -0.7033 0.25417 -0.71424 0.2588 -0.72552 0.2669 C -0.74341 0.2794 -0.76285 0.28542 -0.78281 0.28935 C -0.78854 0.28843 -0.80816 0.28773 -0.81667 0.28102 C -0.83368 0.26829 -0.85295 0.24676 -0.86372 0.22361 C -0.87153 0.20694 -0.87587 0.19005 -0.87847 0.17037 C -0.87882 0.16736 -0.88195 0.13287 -0.88281 0.13148 C -0.89011 0.11898 -0.91181 0.11852 -0.92118 0.11713 C -0.93177 0.11273 -0.94115 0.10856 -0.95209 0.10671 C -0.96268 0.10995 -0.96007 0.11204 -0.96823 0.11898 C -0.97483 0.12477 -0.98264 0.12847 -0.99028 0.13148 C -1.0033 0.13032 -1.01129 0.13056 -1.02257 0.12523 C -1.025 0.12384 -1.02743 0.12222 -1.02986 0.12106 C -1.03281 0.11944 -1.03872 0.11713 -1.03872 0.11736 C -1.03976 0.11458 -1.04011 0.11111 -1.04167 0.1088 C -1.04497 0.1044 -1.0533 0.10185 -1.05781 0.10069 C -1.06841 0.09745 -1.07865 0.09537 -1.08872 0.09028 C -1.0915 0.08657 -1.09479 0.08403 -1.09757 0.08009 C -1.10347 0.07176 -1.10122 0.06505 -1.10938 0.05764 C -1.11806 0.03912 -1.11823 0.04537 -1.13872 0.04745 C -1.16007 0.02778 -1.18455 0.02639 -1.20938 0.02454 C -1.21077 0.02315 -1.21372 0.0206 -1.21372 0.02083 " pathEditMode="relative" rAng="0" ptsTypes="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00" y="-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VALERIA\Рабочий стол\фон\Простоквашино\prostokvashino-truba.jpg"/>
          <p:cNvPicPr>
            <a:picLocks noChangeAspect="1" noChangeArrowheads="1"/>
          </p:cNvPicPr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0" y="0"/>
            <a:ext cx="9144000" cy="6877615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теперь можно и в огород идти, там нас ждут дядя Фёдор и кот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Матроскин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как же его найти?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же здесь ничего не знаем. Давайте искать дорогу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04" y="3071810"/>
          <a:ext cx="6077585" cy="1892808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Calibri"/>
                          <a:cs typeface="Times New Roman"/>
                        </a:rPr>
                        <a:t>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УДА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Calibri"/>
                          <a:cs typeface="Times New Roman"/>
                        </a:rPr>
                        <a:t>ТАД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ТУД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ИТЫ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ИДЫ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МОТ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ДОТ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КОТ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ТАТ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Calibri"/>
                          <a:cs typeface="Times New Roman"/>
                        </a:rPr>
                        <a:t>ДЫМ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4282" y="5929330"/>
            <a:ext cx="8773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Какие слова спрятались среди слогов?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VALERIA\Рабочий стол\фон\Простоквашино\71384137_1298936279_4a826e18665c.jpg"/>
          <p:cNvPicPr>
            <a:picLocks noChangeAspect="1" noChangeArrowheads="1"/>
          </p:cNvPicPr>
          <p:nvPr/>
        </p:nvPicPr>
        <p:blipFill>
          <a:blip r:embed="rId3"/>
          <a:srcRect b="4710"/>
          <a:stretch>
            <a:fillRect/>
          </a:stretch>
        </p:blipFill>
        <p:spPr bwMode="auto">
          <a:xfrm>
            <a:off x="0" y="3100375"/>
            <a:ext cx="3086100" cy="37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VALERIA\Рабочий стол\фон\Простоквашино\ms9ohN7_ta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108436"/>
            <a:ext cx="2928958" cy="374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214290"/>
            <a:ext cx="81188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Коту </a:t>
            </a:r>
            <a:r>
              <a:rPr lang="ru-RU" sz="2800" b="1" cap="none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Матроскину</a:t>
            </a:r>
            <a:r>
              <a:rPr lang="ru-RU" sz="28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дяде Фёдору нужно помочь 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посадить тыкву, а то они не справляются</a:t>
            </a:r>
            <a:endParaRPr lang="ru-RU" sz="28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VALERIA\Рабочий стол\фон\Простоквашино\pumpkin-h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997848"/>
            <a:ext cx="2000264" cy="18601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000108"/>
            <a:ext cx="2571768" cy="4500594"/>
          </a:xfrm>
          <a:prstGeom prst="rect">
            <a:avLst/>
          </a:prstGeom>
          <a:solidFill>
            <a:srgbClr val="542A3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1000108"/>
            <a:ext cx="2786082" cy="4572032"/>
          </a:xfrm>
          <a:prstGeom prst="rect">
            <a:avLst/>
          </a:prstGeom>
          <a:solidFill>
            <a:srgbClr val="562C3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0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0"/>
            <a:ext cx="657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57158" y="5589805"/>
            <a:ext cx="8508272" cy="1268195"/>
          </a:xfrm>
          <a:custGeom>
            <a:avLst/>
            <a:gdLst>
              <a:gd name="connsiteX0" fmla="*/ 283335 w 8508272"/>
              <a:gd name="connsiteY0" fmla="*/ 940158 h 1268195"/>
              <a:gd name="connsiteX1" fmla="*/ 206062 w 8508272"/>
              <a:gd name="connsiteY1" fmla="*/ 811369 h 1268195"/>
              <a:gd name="connsiteX2" fmla="*/ 193183 w 8508272"/>
              <a:gd name="connsiteY2" fmla="*/ 772733 h 1268195"/>
              <a:gd name="connsiteX3" fmla="*/ 180304 w 8508272"/>
              <a:gd name="connsiteY3" fmla="*/ 721217 h 1268195"/>
              <a:gd name="connsiteX4" fmla="*/ 154546 w 8508272"/>
              <a:gd name="connsiteY4" fmla="*/ 682580 h 1268195"/>
              <a:gd name="connsiteX5" fmla="*/ 141667 w 8508272"/>
              <a:gd name="connsiteY5" fmla="*/ 643944 h 1268195"/>
              <a:gd name="connsiteX6" fmla="*/ 115910 w 8508272"/>
              <a:gd name="connsiteY6" fmla="*/ 605307 h 1268195"/>
              <a:gd name="connsiteX7" fmla="*/ 90152 w 8508272"/>
              <a:gd name="connsiteY7" fmla="*/ 528034 h 1268195"/>
              <a:gd name="connsiteX8" fmla="*/ 64394 w 8508272"/>
              <a:gd name="connsiteY8" fmla="*/ 489397 h 1268195"/>
              <a:gd name="connsiteX9" fmla="*/ 38636 w 8508272"/>
              <a:gd name="connsiteY9" fmla="*/ 386366 h 1268195"/>
              <a:gd name="connsiteX10" fmla="*/ 25758 w 8508272"/>
              <a:gd name="connsiteY10" fmla="*/ 334851 h 1268195"/>
              <a:gd name="connsiteX11" fmla="*/ 0 w 8508272"/>
              <a:gd name="connsiteY11" fmla="*/ 296214 h 1268195"/>
              <a:gd name="connsiteX12" fmla="*/ 38636 w 8508272"/>
              <a:gd name="connsiteY12" fmla="*/ 283335 h 1268195"/>
              <a:gd name="connsiteX13" fmla="*/ 115910 w 8508272"/>
              <a:gd name="connsiteY13" fmla="*/ 321972 h 1268195"/>
              <a:gd name="connsiteX14" fmla="*/ 154546 w 8508272"/>
              <a:gd name="connsiteY14" fmla="*/ 334851 h 1268195"/>
              <a:gd name="connsiteX15" fmla="*/ 193183 w 8508272"/>
              <a:gd name="connsiteY15" fmla="*/ 360609 h 1268195"/>
              <a:gd name="connsiteX16" fmla="*/ 257577 w 8508272"/>
              <a:gd name="connsiteY16" fmla="*/ 399245 h 1268195"/>
              <a:gd name="connsiteX17" fmla="*/ 334851 w 8508272"/>
              <a:gd name="connsiteY17" fmla="*/ 450761 h 1268195"/>
              <a:gd name="connsiteX18" fmla="*/ 386366 w 8508272"/>
              <a:gd name="connsiteY18" fmla="*/ 476518 h 1268195"/>
              <a:gd name="connsiteX19" fmla="*/ 463639 w 8508272"/>
              <a:gd name="connsiteY19" fmla="*/ 502276 h 1268195"/>
              <a:gd name="connsiteX20" fmla="*/ 579549 w 8508272"/>
              <a:gd name="connsiteY20" fmla="*/ 605307 h 1268195"/>
              <a:gd name="connsiteX21" fmla="*/ 643943 w 8508272"/>
              <a:gd name="connsiteY21" fmla="*/ 682580 h 1268195"/>
              <a:gd name="connsiteX22" fmla="*/ 695459 w 8508272"/>
              <a:gd name="connsiteY22" fmla="*/ 708338 h 1268195"/>
              <a:gd name="connsiteX23" fmla="*/ 734096 w 8508272"/>
              <a:gd name="connsiteY23" fmla="*/ 734096 h 1268195"/>
              <a:gd name="connsiteX24" fmla="*/ 772732 w 8508272"/>
              <a:gd name="connsiteY24" fmla="*/ 540913 h 1268195"/>
              <a:gd name="connsiteX25" fmla="*/ 798490 w 8508272"/>
              <a:gd name="connsiteY25" fmla="*/ 450761 h 1268195"/>
              <a:gd name="connsiteX26" fmla="*/ 811369 w 8508272"/>
              <a:gd name="connsiteY26" fmla="*/ 373487 h 1268195"/>
              <a:gd name="connsiteX27" fmla="*/ 850005 w 8508272"/>
              <a:gd name="connsiteY27" fmla="*/ 283335 h 1268195"/>
              <a:gd name="connsiteX28" fmla="*/ 862884 w 8508272"/>
              <a:gd name="connsiteY28" fmla="*/ 206062 h 1268195"/>
              <a:gd name="connsiteX29" fmla="*/ 901521 w 8508272"/>
              <a:gd name="connsiteY29" fmla="*/ 180304 h 1268195"/>
              <a:gd name="connsiteX30" fmla="*/ 927279 w 8508272"/>
              <a:gd name="connsiteY30" fmla="*/ 141668 h 1268195"/>
              <a:gd name="connsiteX31" fmla="*/ 965915 w 8508272"/>
              <a:gd name="connsiteY31" fmla="*/ 296214 h 1268195"/>
              <a:gd name="connsiteX32" fmla="*/ 1017431 w 8508272"/>
              <a:gd name="connsiteY32" fmla="*/ 386366 h 1268195"/>
              <a:gd name="connsiteX33" fmla="*/ 1043189 w 8508272"/>
              <a:gd name="connsiteY33" fmla="*/ 476518 h 1268195"/>
              <a:gd name="connsiteX34" fmla="*/ 1068946 w 8508272"/>
              <a:gd name="connsiteY34" fmla="*/ 669702 h 1268195"/>
              <a:gd name="connsiteX35" fmla="*/ 1107583 w 8508272"/>
              <a:gd name="connsiteY35" fmla="*/ 643944 h 1268195"/>
              <a:gd name="connsiteX36" fmla="*/ 1120462 w 8508272"/>
              <a:gd name="connsiteY36" fmla="*/ 592428 h 1268195"/>
              <a:gd name="connsiteX37" fmla="*/ 1146220 w 8508272"/>
              <a:gd name="connsiteY37" fmla="*/ 540913 h 1268195"/>
              <a:gd name="connsiteX38" fmla="*/ 1197735 w 8508272"/>
              <a:gd name="connsiteY38" fmla="*/ 489397 h 1268195"/>
              <a:gd name="connsiteX39" fmla="*/ 1249251 w 8508272"/>
              <a:gd name="connsiteY39" fmla="*/ 412124 h 1268195"/>
              <a:gd name="connsiteX40" fmla="*/ 1339403 w 8508272"/>
              <a:gd name="connsiteY40" fmla="*/ 321972 h 1268195"/>
              <a:gd name="connsiteX41" fmla="*/ 1378039 w 8508272"/>
              <a:gd name="connsiteY41" fmla="*/ 296214 h 1268195"/>
              <a:gd name="connsiteX42" fmla="*/ 1455313 w 8508272"/>
              <a:gd name="connsiteY42" fmla="*/ 218941 h 1268195"/>
              <a:gd name="connsiteX43" fmla="*/ 1493949 w 8508272"/>
              <a:gd name="connsiteY43" fmla="*/ 321972 h 1268195"/>
              <a:gd name="connsiteX44" fmla="*/ 1545465 w 8508272"/>
              <a:gd name="connsiteY44" fmla="*/ 412124 h 1268195"/>
              <a:gd name="connsiteX45" fmla="*/ 1596980 w 8508272"/>
              <a:gd name="connsiteY45" fmla="*/ 502276 h 1268195"/>
              <a:gd name="connsiteX46" fmla="*/ 1635617 w 8508272"/>
              <a:gd name="connsiteY46" fmla="*/ 528034 h 1268195"/>
              <a:gd name="connsiteX47" fmla="*/ 1648496 w 8508272"/>
              <a:gd name="connsiteY47" fmla="*/ 579549 h 1268195"/>
              <a:gd name="connsiteX48" fmla="*/ 1674253 w 8508272"/>
              <a:gd name="connsiteY48" fmla="*/ 656823 h 1268195"/>
              <a:gd name="connsiteX49" fmla="*/ 1712890 w 8508272"/>
              <a:gd name="connsiteY49" fmla="*/ 566671 h 1268195"/>
              <a:gd name="connsiteX50" fmla="*/ 1725769 w 8508272"/>
              <a:gd name="connsiteY50" fmla="*/ 502276 h 1268195"/>
              <a:gd name="connsiteX51" fmla="*/ 1764405 w 8508272"/>
              <a:gd name="connsiteY51" fmla="*/ 450761 h 1268195"/>
              <a:gd name="connsiteX52" fmla="*/ 1854558 w 8508272"/>
              <a:gd name="connsiteY52" fmla="*/ 373487 h 1268195"/>
              <a:gd name="connsiteX53" fmla="*/ 1918952 w 8508272"/>
              <a:gd name="connsiteY53" fmla="*/ 283335 h 1268195"/>
              <a:gd name="connsiteX54" fmla="*/ 1957589 w 8508272"/>
              <a:gd name="connsiteY54" fmla="*/ 257578 h 1268195"/>
              <a:gd name="connsiteX55" fmla="*/ 2034862 w 8508272"/>
              <a:gd name="connsiteY55" fmla="*/ 193183 h 1268195"/>
              <a:gd name="connsiteX56" fmla="*/ 2047741 w 8508272"/>
              <a:gd name="connsiteY56" fmla="*/ 154547 h 1268195"/>
              <a:gd name="connsiteX57" fmla="*/ 2099256 w 8508272"/>
              <a:gd name="connsiteY57" fmla="*/ 321972 h 1268195"/>
              <a:gd name="connsiteX58" fmla="*/ 2150772 w 8508272"/>
              <a:gd name="connsiteY58" fmla="*/ 399245 h 1268195"/>
              <a:gd name="connsiteX59" fmla="*/ 2189408 w 8508272"/>
              <a:gd name="connsiteY59" fmla="*/ 489397 h 1268195"/>
              <a:gd name="connsiteX60" fmla="*/ 2215166 w 8508272"/>
              <a:gd name="connsiteY60" fmla="*/ 528034 h 1268195"/>
              <a:gd name="connsiteX61" fmla="*/ 2253803 w 8508272"/>
              <a:gd name="connsiteY61" fmla="*/ 553792 h 1268195"/>
              <a:gd name="connsiteX62" fmla="*/ 2279560 w 8508272"/>
              <a:gd name="connsiteY62" fmla="*/ 592428 h 1268195"/>
              <a:gd name="connsiteX63" fmla="*/ 2356834 w 8508272"/>
              <a:gd name="connsiteY63" fmla="*/ 631065 h 1268195"/>
              <a:gd name="connsiteX64" fmla="*/ 2382591 w 8508272"/>
              <a:gd name="connsiteY64" fmla="*/ 437882 h 1268195"/>
              <a:gd name="connsiteX65" fmla="*/ 2395470 w 8508272"/>
              <a:gd name="connsiteY65" fmla="*/ 399245 h 1268195"/>
              <a:gd name="connsiteX66" fmla="*/ 2408349 w 8508272"/>
              <a:gd name="connsiteY66" fmla="*/ 334851 h 1268195"/>
              <a:gd name="connsiteX67" fmla="*/ 2434107 w 8508272"/>
              <a:gd name="connsiteY67" fmla="*/ 296214 h 1268195"/>
              <a:gd name="connsiteX68" fmla="*/ 2446986 w 8508272"/>
              <a:gd name="connsiteY68" fmla="*/ 257578 h 1268195"/>
              <a:gd name="connsiteX69" fmla="*/ 2498501 w 8508272"/>
              <a:gd name="connsiteY69" fmla="*/ 218941 h 1268195"/>
              <a:gd name="connsiteX70" fmla="*/ 2575774 w 8508272"/>
              <a:gd name="connsiteY70" fmla="*/ 154547 h 1268195"/>
              <a:gd name="connsiteX71" fmla="*/ 2627290 w 8508272"/>
              <a:gd name="connsiteY71" fmla="*/ 206062 h 1268195"/>
              <a:gd name="connsiteX72" fmla="*/ 2640169 w 8508272"/>
              <a:gd name="connsiteY72" fmla="*/ 244699 h 1268195"/>
              <a:gd name="connsiteX73" fmla="*/ 2665927 w 8508272"/>
              <a:gd name="connsiteY73" fmla="*/ 309093 h 1268195"/>
              <a:gd name="connsiteX74" fmla="*/ 2678805 w 8508272"/>
              <a:gd name="connsiteY74" fmla="*/ 347730 h 1268195"/>
              <a:gd name="connsiteX75" fmla="*/ 2704563 w 8508272"/>
              <a:gd name="connsiteY75" fmla="*/ 386366 h 1268195"/>
              <a:gd name="connsiteX76" fmla="*/ 2717442 w 8508272"/>
              <a:gd name="connsiteY76" fmla="*/ 425003 h 1268195"/>
              <a:gd name="connsiteX77" fmla="*/ 2781836 w 8508272"/>
              <a:gd name="connsiteY77" fmla="*/ 515155 h 1268195"/>
              <a:gd name="connsiteX78" fmla="*/ 2846231 w 8508272"/>
              <a:gd name="connsiteY78" fmla="*/ 592428 h 1268195"/>
              <a:gd name="connsiteX79" fmla="*/ 2884867 w 8508272"/>
              <a:gd name="connsiteY79" fmla="*/ 566671 h 1268195"/>
              <a:gd name="connsiteX80" fmla="*/ 2897746 w 8508272"/>
              <a:gd name="connsiteY80" fmla="*/ 502276 h 1268195"/>
              <a:gd name="connsiteX81" fmla="*/ 2923504 w 8508272"/>
              <a:gd name="connsiteY81" fmla="*/ 463640 h 1268195"/>
              <a:gd name="connsiteX82" fmla="*/ 2987898 w 8508272"/>
              <a:gd name="connsiteY82" fmla="*/ 373487 h 1268195"/>
              <a:gd name="connsiteX83" fmla="*/ 3039414 w 8508272"/>
              <a:gd name="connsiteY83" fmla="*/ 283335 h 1268195"/>
              <a:gd name="connsiteX84" fmla="*/ 3078051 w 8508272"/>
              <a:gd name="connsiteY84" fmla="*/ 257578 h 1268195"/>
              <a:gd name="connsiteX85" fmla="*/ 3116687 w 8508272"/>
              <a:gd name="connsiteY85" fmla="*/ 218941 h 1268195"/>
              <a:gd name="connsiteX86" fmla="*/ 3129566 w 8508272"/>
              <a:gd name="connsiteY86" fmla="*/ 180304 h 1268195"/>
              <a:gd name="connsiteX87" fmla="*/ 3155324 w 8508272"/>
              <a:gd name="connsiteY87" fmla="*/ 257578 h 1268195"/>
              <a:gd name="connsiteX88" fmla="*/ 3181082 w 8508272"/>
              <a:gd name="connsiteY88" fmla="*/ 309093 h 1268195"/>
              <a:gd name="connsiteX89" fmla="*/ 3206839 w 8508272"/>
              <a:gd name="connsiteY89" fmla="*/ 347730 h 1268195"/>
              <a:gd name="connsiteX90" fmla="*/ 3245476 w 8508272"/>
              <a:gd name="connsiteY90" fmla="*/ 412124 h 1268195"/>
              <a:gd name="connsiteX91" fmla="*/ 3284113 w 8508272"/>
              <a:gd name="connsiteY91" fmla="*/ 450761 h 1268195"/>
              <a:gd name="connsiteX92" fmla="*/ 3348507 w 8508272"/>
              <a:gd name="connsiteY92" fmla="*/ 528034 h 1268195"/>
              <a:gd name="connsiteX93" fmla="*/ 3361386 w 8508272"/>
              <a:gd name="connsiteY93" fmla="*/ 566671 h 1268195"/>
              <a:gd name="connsiteX94" fmla="*/ 3400022 w 8508272"/>
              <a:gd name="connsiteY94" fmla="*/ 489397 h 1268195"/>
              <a:gd name="connsiteX95" fmla="*/ 3490174 w 8508272"/>
              <a:gd name="connsiteY95" fmla="*/ 399245 h 1268195"/>
              <a:gd name="connsiteX96" fmla="*/ 3515932 w 8508272"/>
              <a:gd name="connsiteY96" fmla="*/ 360609 h 1268195"/>
              <a:gd name="connsiteX97" fmla="*/ 3528811 w 8508272"/>
              <a:gd name="connsiteY97" fmla="*/ 321972 h 1268195"/>
              <a:gd name="connsiteX98" fmla="*/ 3567448 w 8508272"/>
              <a:gd name="connsiteY98" fmla="*/ 309093 h 1268195"/>
              <a:gd name="connsiteX99" fmla="*/ 3606084 w 8508272"/>
              <a:gd name="connsiteY99" fmla="*/ 270456 h 1268195"/>
              <a:gd name="connsiteX100" fmla="*/ 3683358 w 8508272"/>
              <a:gd name="connsiteY100" fmla="*/ 218941 h 1268195"/>
              <a:gd name="connsiteX101" fmla="*/ 3773510 w 8508272"/>
              <a:gd name="connsiteY101" fmla="*/ 141668 h 1268195"/>
              <a:gd name="connsiteX102" fmla="*/ 3863662 w 8508272"/>
              <a:gd name="connsiteY102" fmla="*/ 244699 h 1268195"/>
              <a:gd name="connsiteX103" fmla="*/ 3953814 w 8508272"/>
              <a:gd name="connsiteY103" fmla="*/ 321972 h 1268195"/>
              <a:gd name="connsiteX104" fmla="*/ 4005329 w 8508272"/>
              <a:gd name="connsiteY104" fmla="*/ 373487 h 1268195"/>
              <a:gd name="connsiteX105" fmla="*/ 4043966 w 8508272"/>
              <a:gd name="connsiteY105" fmla="*/ 425003 h 1268195"/>
              <a:gd name="connsiteX106" fmla="*/ 4172755 w 8508272"/>
              <a:gd name="connsiteY106" fmla="*/ 489397 h 1268195"/>
              <a:gd name="connsiteX107" fmla="*/ 4262907 w 8508272"/>
              <a:gd name="connsiteY107" fmla="*/ 566671 h 1268195"/>
              <a:gd name="connsiteX108" fmla="*/ 4340180 w 8508272"/>
              <a:gd name="connsiteY108" fmla="*/ 631065 h 1268195"/>
              <a:gd name="connsiteX109" fmla="*/ 4353059 w 8508272"/>
              <a:gd name="connsiteY109" fmla="*/ 515155 h 1268195"/>
              <a:gd name="connsiteX110" fmla="*/ 4456090 w 8508272"/>
              <a:gd name="connsiteY110" fmla="*/ 373487 h 1268195"/>
              <a:gd name="connsiteX111" fmla="*/ 4481848 w 8508272"/>
              <a:gd name="connsiteY111" fmla="*/ 321972 h 1268195"/>
              <a:gd name="connsiteX112" fmla="*/ 4520484 w 8508272"/>
              <a:gd name="connsiteY112" fmla="*/ 270456 h 1268195"/>
              <a:gd name="connsiteX113" fmla="*/ 4584879 w 8508272"/>
              <a:gd name="connsiteY113" fmla="*/ 167425 h 1268195"/>
              <a:gd name="connsiteX114" fmla="*/ 4610636 w 8508272"/>
              <a:gd name="connsiteY114" fmla="*/ 128789 h 1268195"/>
              <a:gd name="connsiteX115" fmla="*/ 4649273 w 8508272"/>
              <a:gd name="connsiteY115" fmla="*/ 64394 h 1268195"/>
              <a:gd name="connsiteX116" fmla="*/ 4687910 w 8508272"/>
              <a:gd name="connsiteY116" fmla="*/ 25758 h 1268195"/>
              <a:gd name="connsiteX117" fmla="*/ 4752304 w 8508272"/>
              <a:gd name="connsiteY117" fmla="*/ 0 h 1268195"/>
              <a:gd name="connsiteX118" fmla="*/ 4726546 w 8508272"/>
              <a:gd name="connsiteY118" fmla="*/ 51516 h 1268195"/>
              <a:gd name="connsiteX119" fmla="*/ 4739425 w 8508272"/>
              <a:gd name="connsiteY119" fmla="*/ 115910 h 1268195"/>
              <a:gd name="connsiteX120" fmla="*/ 4855335 w 8508272"/>
              <a:gd name="connsiteY120" fmla="*/ 257578 h 1268195"/>
              <a:gd name="connsiteX121" fmla="*/ 4958366 w 8508272"/>
              <a:gd name="connsiteY121" fmla="*/ 334851 h 1268195"/>
              <a:gd name="connsiteX122" fmla="*/ 4984124 w 8508272"/>
              <a:gd name="connsiteY122" fmla="*/ 412124 h 1268195"/>
              <a:gd name="connsiteX123" fmla="*/ 5048518 w 8508272"/>
              <a:gd name="connsiteY123" fmla="*/ 489397 h 1268195"/>
              <a:gd name="connsiteX124" fmla="*/ 5087155 w 8508272"/>
              <a:gd name="connsiteY124" fmla="*/ 540913 h 1268195"/>
              <a:gd name="connsiteX125" fmla="*/ 5125791 w 8508272"/>
              <a:gd name="connsiteY125" fmla="*/ 502276 h 1268195"/>
              <a:gd name="connsiteX126" fmla="*/ 5228822 w 8508272"/>
              <a:gd name="connsiteY126" fmla="*/ 373487 h 1268195"/>
              <a:gd name="connsiteX127" fmla="*/ 5267459 w 8508272"/>
              <a:gd name="connsiteY127" fmla="*/ 334851 h 1268195"/>
              <a:gd name="connsiteX128" fmla="*/ 5318974 w 8508272"/>
              <a:gd name="connsiteY128" fmla="*/ 244699 h 1268195"/>
              <a:gd name="connsiteX129" fmla="*/ 5383369 w 8508272"/>
              <a:gd name="connsiteY129" fmla="*/ 167425 h 1268195"/>
              <a:gd name="connsiteX130" fmla="*/ 5396248 w 8508272"/>
              <a:gd name="connsiteY130" fmla="*/ 206062 h 1268195"/>
              <a:gd name="connsiteX131" fmla="*/ 5422005 w 8508272"/>
              <a:gd name="connsiteY131" fmla="*/ 386366 h 1268195"/>
              <a:gd name="connsiteX132" fmla="*/ 5434884 w 8508272"/>
              <a:gd name="connsiteY132" fmla="*/ 425003 h 1268195"/>
              <a:gd name="connsiteX133" fmla="*/ 5499279 w 8508272"/>
              <a:gd name="connsiteY133" fmla="*/ 502276 h 1268195"/>
              <a:gd name="connsiteX134" fmla="*/ 5512158 w 8508272"/>
              <a:gd name="connsiteY134" fmla="*/ 553792 h 1268195"/>
              <a:gd name="connsiteX135" fmla="*/ 5628067 w 8508272"/>
              <a:gd name="connsiteY135" fmla="*/ 515155 h 1268195"/>
              <a:gd name="connsiteX136" fmla="*/ 5718220 w 8508272"/>
              <a:gd name="connsiteY136" fmla="*/ 437882 h 1268195"/>
              <a:gd name="connsiteX137" fmla="*/ 5782614 w 8508272"/>
              <a:gd name="connsiteY137" fmla="*/ 360609 h 1268195"/>
              <a:gd name="connsiteX138" fmla="*/ 5872766 w 8508272"/>
              <a:gd name="connsiteY138" fmla="*/ 309093 h 1268195"/>
              <a:gd name="connsiteX139" fmla="*/ 5911403 w 8508272"/>
              <a:gd name="connsiteY139" fmla="*/ 270456 h 1268195"/>
              <a:gd name="connsiteX140" fmla="*/ 5924282 w 8508272"/>
              <a:gd name="connsiteY140" fmla="*/ 231820 h 1268195"/>
              <a:gd name="connsiteX141" fmla="*/ 5950039 w 8508272"/>
              <a:gd name="connsiteY141" fmla="*/ 296214 h 1268195"/>
              <a:gd name="connsiteX142" fmla="*/ 5962918 w 8508272"/>
              <a:gd name="connsiteY142" fmla="*/ 425003 h 1268195"/>
              <a:gd name="connsiteX143" fmla="*/ 5975797 w 8508272"/>
              <a:gd name="connsiteY143" fmla="*/ 476518 h 1268195"/>
              <a:gd name="connsiteX144" fmla="*/ 6027313 w 8508272"/>
              <a:gd name="connsiteY144" fmla="*/ 605307 h 1268195"/>
              <a:gd name="connsiteX145" fmla="*/ 6104586 w 8508272"/>
              <a:gd name="connsiteY145" fmla="*/ 579549 h 1268195"/>
              <a:gd name="connsiteX146" fmla="*/ 6156101 w 8508272"/>
              <a:gd name="connsiteY146" fmla="*/ 528034 h 1268195"/>
              <a:gd name="connsiteX147" fmla="*/ 6207617 w 8508272"/>
              <a:gd name="connsiteY147" fmla="*/ 489397 h 1268195"/>
              <a:gd name="connsiteX148" fmla="*/ 6310648 w 8508272"/>
              <a:gd name="connsiteY148" fmla="*/ 425003 h 1268195"/>
              <a:gd name="connsiteX149" fmla="*/ 6349284 w 8508272"/>
              <a:gd name="connsiteY149" fmla="*/ 386366 h 1268195"/>
              <a:gd name="connsiteX150" fmla="*/ 6413679 w 8508272"/>
              <a:gd name="connsiteY150" fmla="*/ 296214 h 1268195"/>
              <a:gd name="connsiteX151" fmla="*/ 6490952 w 8508272"/>
              <a:gd name="connsiteY151" fmla="*/ 218941 h 1268195"/>
              <a:gd name="connsiteX152" fmla="*/ 6529589 w 8508272"/>
              <a:gd name="connsiteY152" fmla="*/ 206062 h 1268195"/>
              <a:gd name="connsiteX153" fmla="*/ 6542467 w 8508272"/>
              <a:gd name="connsiteY153" fmla="*/ 540913 h 1268195"/>
              <a:gd name="connsiteX154" fmla="*/ 6555346 w 8508272"/>
              <a:gd name="connsiteY154" fmla="*/ 579549 h 1268195"/>
              <a:gd name="connsiteX155" fmla="*/ 6722772 w 8508272"/>
              <a:gd name="connsiteY155" fmla="*/ 347730 h 1268195"/>
              <a:gd name="connsiteX156" fmla="*/ 6722772 w 8508272"/>
              <a:gd name="connsiteY156" fmla="*/ 347730 h 1268195"/>
              <a:gd name="connsiteX157" fmla="*/ 6774287 w 8508272"/>
              <a:gd name="connsiteY157" fmla="*/ 283335 h 1268195"/>
              <a:gd name="connsiteX158" fmla="*/ 6800045 w 8508272"/>
              <a:gd name="connsiteY158" fmla="*/ 244699 h 1268195"/>
              <a:gd name="connsiteX159" fmla="*/ 6851560 w 8508272"/>
              <a:gd name="connsiteY159" fmla="*/ 193183 h 1268195"/>
              <a:gd name="connsiteX160" fmla="*/ 6941713 w 8508272"/>
              <a:gd name="connsiteY160" fmla="*/ 77273 h 1268195"/>
              <a:gd name="connsiteX161" fmla="*/ 6954591 w 8508272"/>
              <a:gd name="connsiteY161" fmla="*/ 38637 h 1268195"/>
              <a:gd name="connsiteX162" fmla="*/ 6993228 w 8508272"/>
              <a:gd name="connsiteY162" fmla="*/ 12879 h 1268195"/>
              <a:gd name="connsiteX163" fmla="*/ 6967470 w 8508272"/>
              <a:gd name="connsiteY163" fmla="*/ 51516 h 1268195"/>
              <a:gd name="connsiteX164" fmla="*/ 6980349 w 8508272"/>
              <a:gd name="connsiteY164" fmla="*/ 463640 h 1268195"/>
              <a:gd name="connsiteX165" fmla="*/ 6993228 w 8508272"/>
              <a:gd name="connsiteY165" fmla="*/ 502276 h 1268195"/>
              <a:gd name="connsiteX166" fmla="*/ 7018986 w 8508272"/>
              <a:gd name="connsiteY166" fmla="*/ 605307 h 1268195"/>
              <a:gd name="connsiteX167" fmla="*/ 7044743 w 8508272"/>
              <a:gd name="connsiteY167" fmla="*/ 566671 h 1268195"/>
              <a:gd name="connsiteX168" fmla="*/ 7122017 w 8508272"/>
              <a:gd name="connsiteY168" fmla="*/ 425003 h 1268195"/>
              <a:gd name="connsiteX169" fmla="*/ 7160653 w 8508272"/>
              <a:gd name="connsiteY169" fmla="*/ 399245 h 1268195"/>
              <a:gd name="connsiteX170" fmla="*/ 7173532 w 8508272"/>
              <a:gd name="connsiteY170" fmla="*/ 360609 h 1268195"/>
              <a:gd name="connsiteX171" fmla="*/ 7186411 w 8508272"/>
              <a:gd name="connsiteY171" fmla="*/ 399245 h 1268195"/>
              <a:gd name="connsiteX172" fmla="*/ 7212169 w 8508272"/>
              <a:gd name="connsiteY172" fmla="*/ 450761 h 1268195"/>
              <a:gd name="connsiteX173" fmla="*/ 7276563 w 8508272"/>
              <a:gd name="connsiteY173" fmla="*/ 489397 h 1268195"/>
              <a:gd name="connsiteX174" fmla="*/ 7302321 w 8508272"/>
              <a:gd name="connsiteY174" fmla="*/ 528034 h 1268195"/>
              <a:gd name="connsiteX175" fmla="*/ 7379594 w 8508272"/>
              <a:gd name="connsiteY175" fmla="*/ 618186 h 1268195"/>
              <a:gd name="connsiteX176" fmla="*/ 7418231 w 8508272"/>
              <a:gd name="connsiteY176" fmla="*/ 579549 h 1268195"/>
              <a:gd name="connsiteX177" fmla="*/ 7469746 w 8508272"/>
              <a:gd name="connsiteY177" fmla="*/ 502276 h 1268195"/>
              <a:gd name="connsiteX178" fmla="*/ 7572777 w 8508272"/>
              <a:gd name="connsiteY178" fmla="*/ 399245 h 1268195"/>
              <a:gd name="connsiteX179" fmla="*/ 7637172 w 8508272"/>
              <a:gd name="connsiteY179" fmla="*/ 334851 h 1268195"/>
              <a:gd name="connsiteX180" fmla="*/ 7688687 w 8508272"/>
              <a:gd name="connsiteY180" fmla="*/ 437882 h 1268195"/>
              <a:gd name="connsiteX181" fmla="*/ 7753082 w 8508272"/>
              <a:gd name="connsiteY181" fmla="*/ 579549 h 1268195"/>
              <a:gd name="connsiteX182" fmla="*/ 7765960 w 8508272"/>
              <a:gd name="connsiteY182" fmla="*/ 618186 h 1268195"/>
              <a:gd name="connsiteX183" fmla="*/ 7907628 w 8508272"/>
              <a:gd name="connsiteY183" fmla="*/ 540913 h 1268195"/>
              <a:gd name="connsiteX184" fmla="*/ 7959143 w 8508272"/>
              <a:gd name="connsiteY184" fmla="*/ 489397 h 1268195"/>
              <a:gd name="connsiteX185" fmla="*/ 8010659 w 8508272"/>
              <a:gd name="connsiteY185" fmla="*/ 425003 h 1268195"/>
              <a:gd name="connsiteX186" fmla="*/ 8126569 w 8508272"/>
              <a:gd name="connsiteY186" fmla="*/ 334851 h 1268195"/>
              <a:gd name="connsiteX187" fmla="*/ 8216721 w 8508272"/>
              <a:gd name="connsiteY187" fmla="*/ 257578 h 1268195"/>
              <a:gd name="connsiteX188" fmla="*/ 8190963 w 8508272"/>
              <a:gd name="connsiteY188" fmla="*/ 296214 h 1268195"/>
              <a:gd name="connsiteX189" fmla="*/ 8203842 w 8508272"/>
              <a:gd name="connsiteY189" fmla="*/ 721217 h 1268195"/>
              <a:gd name="connsiteX190" fmla="*/ 8255358 w 8508272"/>
              <a:gd name="connsiteY190" fmla="*/ 682580 h 1268195"/>
              <a:gd name="connsiteX191" fmla="*/ 8384146 w 8508272"/>
              <a:gd name="connsiteY191" fmla="*/ 643944 h 1268195"/>
              <a:gd name="connsiteX192" fmla="*/ 8448541 w 8508272"/>
              <a:gd name="connsiteY192" fmla="*/ 618186 h 1268195"/>
              <a:gd name="connsiteX193" fmla="*/ 8448541 w 8508272"/>
              <a:gd name="connsiteY193" fmla="*/ 1262130 h 1268195"/>
              <a:gd name="connsiteX194" fmla="*/ 8435662 w 8508272"/>
              <a:gd name="connsiteY194" fmla="*/ 1249251 h 126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8508272" h="1268195">
                <a:moveTo>
                  <a:pt x="283335" y="940158"/>
                </a:moveTo>
                <a:cubicBezTo>
                  <a:pt x="246712" y="885223"/>
                  <a:pt x="229824" y="866813"/>
                  <a:pt x="206062" y="811369"/>
                </a:cubicBezTo>
                <a:cubicBezTo>
                  <a:pt x="200714" y="798891"/>
                  <a:pt x="196912" y="785786"/>
                  <a:pt x="193183" y="772733"/>
                </a:cubicBezTo>
                <a:cubicBezTo>
                  <a:pt x="188320" y="755714"/>
                  <a:pt x="187277" y="737486"/>
                  <a:pt x="180304" y="721217"/>
                </a:cubicBezTo>
                <a:cubicBezTo>
                  <a:pt x="174207" y="706990"/>
                  <a:pt x="161468" y="696424"/>
                  <a:pt x="154546" y="682580"/>
                </a:cubicBezTo>
                <a:cubicBezTo>
                  <a:pt x="148475" y="670438"/>
                  <a:pt x="147738" y="656086"/>
                  <a:pt x="141667" y="643944"/>
                </a:cubicBezTo>
                <a:cubicBezTo>
                  <a:pt x="134745" y="630100"/>
                  <a:pt x="122196" y="619451"/>
                  <a:pt x="115910" y="605307"/>
                </a:cubicBezTo>
                <a:cubicBezTo>
                  <a:pt x="104883" y="580496"/>
                  <a:pt x="105213" y="550625"/>
                  <a:pt x="90152" y="528034"/>
                </a:cubicBezTo>
                <a:cubicBezTo>
                  <a:pt x="81566" y="515155"/>
                  <a:pt x="71316" y="503241"/>
                  <a:pt x="64394" y="489397"/>
                </a:cubicBezTo>
                <a:cubicBezTo>
                  <a:pt x="50585" y="461780"/>
                  <a:pt x="44514" y="412819"/>
                  <a:pt x="38636" y="386366"/>
                </a:cubicBezTo>
                <a:cubicBezTo>
                  <a:pt x="34796" y="369087"/>
                  <a:pt x="32730" y="351120"/>
                  <a:pt x="25758" y="334851"/>
                </a:cubicBezTo>
                <a:cubicBezTo>
                  <a:pt x="19661" y="320624"/>
                  <a:pt x="8586" y="309093"/>
                  <a:pt x="0" y="296214"/>
                </a:cubicBezTo>
                <a:cubicBezTo>
                  <a:pt x="12879" y="291921"/>
                  <a:pt x="25061" y="283335"/>
                  <a:pt x="38636" y="283335"/>
                </a:cubicBezTo>
                <a:cubicBezTo>
                  <a:pt x="71007" y="283335"/>
                  <a:pt x="89864" y="308949"/>
                  <a:pt x="115910" y="321972"/>
                </a:cubicBezTo>
                <a:cubicBezTo>
                  <a:pt x="128052" y="328043"/>
                  <a:pt x="142404" y="328780"/>
                  <a:pt x="154546" y="334851"/>
                </a:cubicBezTo>
                <a:cubicBezTo>
                  <a:pt x="168390" y="341773"/>
                  <a:pt x="180057" y="352405"/>
                  <a:pt x="193183" y="360609"/>
                </a:cubicBezTo>
                <a:cubicBezTo>
                  <a:pt x="214410" y="373876"/>
                  <a:pt x="236459" y="385806"/>
                  <a:pt x="257577" y="399245"/>
                </a:cubicBezTo>
                <a:cubicBezTo>
                  <a:pt x="283694" y="415865"/>
                  <a:pt x="307162" y="436917"/>
                  <a:pt x="334851" y="450761"/>
                </a:cubicBezTo>
                <a:cubicBezTo>
                  <a:pt x="352023" y="459347"/>
                  <a:pt x="368541" y="469388"/>
                  <a:pt x="386366" y="476518"/>
                </a:cubicBezTo>
                <a:cubicBezTo>
                  <a:pt x="411575" y="486602"/>
                  <a:pt x="463639" y="502276"/>
                  <a:pt x="463639" y="502276"/>
                </a:cubicBezTo>
                <a:cubicBezTo>
                  <a:pt x="518979" y="543781"/>
                  <a:pt x="528912" y="547437"/>
                  <a:pt x="579549" y="605307"/>
                </a:cubicBezTo>
                <a:cubicBezTo>
                  <a:pt x="617202" y="648339"/>
                  <a:pt x="592253" y="645659"/>
                  <a:pt x="643943" y="682580"/>
                </a:cubicBezTo>
                <a:cubicBezTo>
                  <a:pt x="659566" y="693739"/>
                  <a:pt x="678790" y="698813"/>
                  <a:pt x="695459" y="708338"/>
                </a:cubicBezTo>
                <a:cubicBezTo>
                  <a:pt x="708898" y="716018"/>
                  <a:pt x="721217" y="725510"/>
                  <a:pt x="734096" y="734096"/>
                </a:cubicBezTo>
                <a:cubicBezTo>
                  <a:pt x="791137" y="648531"/>
                  <a:pt x="749851" y="723959"/>
                  <a:pt x="772732" y="540913"/>
                </a:cubicBezTo>
                <a:cubicBezTo>
                  <a:pt x="775967" y="515037"/>
                  <a:pt x="789935" y="476424"/>
                  <a:pt x="798490" y="450761"/>
                </a:cubicBezTo>
                <a:cubicBezTo>
                  <a:pt x="802783" y="425003"/>
                  <a:pt x="803865" y="398499"/>
                  <a:pt x="811369" y="373487"/>
                </a:cubicBezTo>
                <a:cubicBezTo>
                  <a:pt x="845123" y="260974"/>
                  <a:pt x="829695" y="374732"/>
                  <a:pt x="850005" y="283335"/>
                </a:cubicBezTo>
                <a:cubicBezTo>
                  <a:pt x="855670" y="257844"/>
                  <a:pt x="851206" y="229418"/>
                  <a:pt x="862884" y="206062"/>
                </a:cubicBezTo>
                <a:cubicBezTo>
                  <a:pt x="869806" y="192218"/>
                  <a:pt x="888642" y="188890"/>
                  <a:pt x="901521" y="180304"/>
                </a:cubicBezTo>
                <a:cubicBezTo>
                  <a:pt x="910107" y="167425"/>
                  <a:pt x="919762" y="128137"/>
                  <a:pt x="927279" y="141668"/>
                </a:cubicBezTo>
                <a:cubicBezTo>
                  <a:pt x="953067" y="188086"/>
                  <a:pt x="942168" y="248719"/>
                  <a:pt x="965915" y="296214"/>
                </a:cubicBezTo>
                <a:cubicBezTo>
                  <a:pt x="998595" y="361574"/>
                  <a:pt x="981023" y="331756"/>
                  <a:pt x="1017431" y="386366"/>
                </a:cubicBezTo>
                <a:cubicBezTo>
                  <a:pt x="1025984" y="412026"/>
                  <a:pt x="1039955" y="450646"/>
                  <a:pt x="1043189" y="476518"/>
                </a:cubicBezTo>
                <a:cubicBezTo>
                  <a:pt x="1068400" y="678210"/>
                  <a:pt x="1036777" y="573195"/>
                  <a:pt x="1068946" y="669702"/>
                </a:cubicBezTo>
                <a:cubicBezTo>
                  <a:pt x="1081825" y="661116"/>
                  <a:pt x="1098997" y="656823"/>
                  <a:pt x="1107583" y="643944"/>
                </a:cubicBezTo>
                <a:cubicBezTo>
                  <a:pt x="1117401" y="629216"/>
                  <a:pt x="1114247" y="609001"/>
                  <a:pt x="1120462" y="592428"/>
                </a:cubicBezTo>
                <a:cubicBezTo>
                  <a:pt x="1127203" y="574452"/>
                  <a:pt x="1134701" y="556272"/>
                  <a:pt x="1146220" y="540913"/>
                </a:cubicBezTo>
                <a:cubicBezTo>
                  <a:pt x="1160791" y="521485"/>
                  <a:pt x="1182565" y="508360"/>
                  <a:pt x="1197735" y="489397"/>
                </a:cubicBezTo>
                <a:cubicBezTo>
                  <a:pt x="1217074" y="465224"/>
                  <a:pt x="1227361" y="434014"/>
                  <a:pt x="1249251" y="412124"/>
                </a:cubicBezTo>
                <a:cubicBezTo>
                  <a:pt x="1279302" y="382073"/>
                  <a:pt x="1304043" y="345546"/>
                  <a:pt x="1339403" y="321972"/>
                </a:cubicBezTo>
                <a:cubicBezTo>
                  <a:pt x="1352282" y="313386"/>
                  <a:pt x="1366470" y="306497"/>
                  <a:pt x="1378039" y="296214"/>
                </a:cubicBezTo>
                <a:cubicBezTo>
                  <a:pt x="1405265" y="272013"/>
                  <a:pt x="1455313" y="218941"/>
                  <a:pt x="1455313" y="218941"/>
                </a:cubicBezTo>
                <a:cubicBezTo>
                  <a:pt x="1508217" y="298301"/>
                  <a:pt x="1456814" y="210568"/>
                  <a:pt x="1493949" y="321972"/>
                </a:cubicBezTo>
                <a:cubicBezTo>
                  <a:pt x="1504842" y="354650"/>
                  <a:pt x="1526623" y="383862"/>
                  <a:pt x="1545465" y="412124"/>
                </a:cubicBezTo>
                <a:cubicBezTo>
                  <a:pt x="1560200" y="456332"/>
                  <a:pt x="1557993" y="463290"/>
                  <a:pt x="1596980" y="502276"/>
                </a:cubicBezTo>
                <a:cubicBezTo>
                  <a:pt x="1607925" y="513221"/>
                  <a:pt x="1622738" y="519448"/>
                  <a:pt x="1635617" y="528034"/>
                </a:cubicBezTo>
                <a:cubicBezTo>
                  <a:pt x="1639910" y="545206"/>
                  <a:pt x="1643410" y="562595"/>
                  <a:pt x="1648496" y="579549"/>
                </a:cubicBezTo>
                <a:cubicBezTo>
                  <a:pt x="1656298" y="605555"/>
                  <a:pt x="1674253" y="656823"/>
                  <a:pt x="1674253" y="656823"/>
                </a:cubicBezTo>
                <a:cubicBezTo>
                  <a:pt x="1692681" y="619967"/>
                  <a:pt x="1703415" y="604569"/>
                  <a:pt x="1712890" y="566671"/>
                </a:cubicBezTo>
                <a:cubicBezTo>
                  <a:pt x="1718199" y="545435"/>
                  <a:pt x="1716879" y="522279"/>
                  <a:pt x="1725769" y="502276"/>
                </a:cubicBezTo>
                <a:cubicBezTo>
                  <a:pt x="1734486" y="482661"/>
                  <a:pt x="1750436" y="467058"/>
                  <a:pt x="1764405" y="450761"/>
                </a:cubicBezTo>
                <a:cubicBezTo>
                  <a:pt x="1808653" y="399138"/>
                  <a:pt x="1799746" y="420469"/>
                  <a:pt x="1854558" y="373487"/>
                </a:cubicBezTo>
                <a:cubicBezTo>
                  <a:pt x="1960064" y="283053"/>
                  <a:pt x="1828870" y="391432"/>
                  <a:pt x="1918952" y="283335"/>
                </a:cubicBezTo>
                <a:cubicBezTo>
                  <a:pt x="1928861" y="271444"/>
                  <a:pt x="1944710" y="266164"/>
                  <a:pt x="1957589" y="257578"/>
                </a:cubicBezTo>
                <a:cubicBezTo>
                  <a:pt x="2046680" y="123936"/>
                  <a:pt x="1904153" y="323890"/>
                  <a:pt x="2034862" y="193183"/>
                </a:cubicBezTo>
                <a:cubicBezTo>
                  <a:pt x="2044461" y="183584"/>
                  <a:pt x="2043448" y="167426"/>
                  <a:pt x="2047741" y="154547"/>
                </a:cubicBezTo>
                <a:cubicBezTo>
                  <a:pt x="2064402" y="304489"/>
                  <a:pt x="2036517" y="232344"/>
                  <a:pt x="2099256" y="321972"/>
                </a:cubicBezTo>
                <a:cubicBezTo>
                  <a:pt x="2117009" y="347333"/>
                  <a:pt x="2150772" y="399245"/>
                  <a:pt x="2150772" y="399245"/>
                </a:cubicBezTo>
                <a:cubicBezTo>
                  <a:pt x="2165220" y="442590"/>
                  <a:pt x="2163946" y="444838"/>
                  <a:pt x="2189408" y="489397"/>
                </a:cubicBezTo>
                <a:cubicBezTo>
                  <a:pt x="2197088" y="502836"/>
                  <a:pt x="2204221" y="517089"/>
                  <a:pt x="2215166" y="528034"/>
                </a:cubicBezTo>
                <a:cubicBezTo>
                  <a:pt x="2226111" y="538979"/>
                  <a:pt x="2240924" y="545206"/>
                  <a:pt x="2253803" y="553792"/>
                </a:cubicBezTo>
                <a:cubicBezTo>
                  <a:pt x="2262389" y="566671"/>
                  <a:pt x="2268615" y="581483"/>
                  <a:pt x="2279560" y="592428"/>
                </a:cubicBezTo>
                <a:cubicBezTo>
                  <a:pt x="2304526" y="617394"/>
                  <a:pt x="2325410" y="620590"/>
                  <a:pt x="2356834" y="631065"/>
                </a:cubicBezTo>
                <a:cubicBezTo>
                  <a:pt x="2388421" y="504717"/>
                  <a:pt x="2348802" y="674410"/>
                  <a:pt x="2382591" y="437882"/>
                </a:cubicBezTo>
                <a:cubicBezTo>
                  <a:pt x="2384511" y="424443"/>
                  <a:pt x="2392177" y="412415"/>
                  <a:pt x="2395470" y="399245"/>
                </a:cubicBezTo>
                <a:cubicBezTo>
                  <a:pt x="2400779" y="378009"/>
                  <a:pt x="2400663" y="355347"/>
                  <a:pt x="2408349" y="334851"/>
                </a:cubicBezTo>
                <a:cubicBezTo>
                  <a:pt x="2413784" y="320358"/>
                  <a:pt x="2427185" y="310058"/>
                  <a:pt x="2434107" y="296214"/>
                </a:cubicBezTo>
                <a:cubicBezTo>
                  <a:pt x="2440178" y="284072"/>
                  <a:pt x="2438295" y="268007"/>
                  <a:pt x="2446986" y="257578"/>
                </a:cubicBezTo>
                <a:cubicBezTo>
                  <a:pt x="2460727" y="241088"/>
                  <a:pt x="2482204" y="232910"/>
                  <a:pt x="2498501" y="218941"/>
                </a:cubicBezTo>
                <a:cubicBezTo>
                  <a:pt x="2585263" y="144573"/>
                  <a:pt x="2490387" y="211471"/>
                  <a:pt x="2575774" y="154547"/>
                </a:cubicBezTo>
                <a:cubicBezTo>
                  <a:pt x="2592946" y="171719"/>
                  <a:pt x="2613175" y="186301"/>
                  <a:pt x="2627290" y="206062"/>
                </a:cubicBezTo>
                <a:cubicBezTo>
                  <a:pt x="2635181" y="217109"/>
                  <a:pt x="2635402" y="231988"/>
                  <a:pt x="2640169" y="244699"/>
                </a:cubicBezTo>
                <a:cubicBezTo>
                  <a:pt x="2648286" y="266345"/>
                  <a:pt x="2657810" y="287447"/>
                  <a:pt x="2665927" y="309093"/>
                </a:cubicBezTo>
                <a:cubicBezTo>
                  <a:pt x="2670694" y="321804"/>
                  <a:pt x="2672734" y="335588"/>
                  <a:pt x="2678805" y="347730"/>
                </a:cubicBezTo>
                <a:cubicBezTo>
                  <a:pt x="2685727" y="361574"/>
                  <a:pt x="2695977" y="373487"/>
                  <a:pt x="2704563" y="386366"/>
                </a:cubicBezTo>
                <a:cubicBezTo>
                  <a:pt x="2708856" y="399245"/>
                  <a:pt x="2711371" y="412861"/>
                  <a:pt x="2717442" y="425003"/>
                </a:cubicBezTo>
                <a:cubicBezTo>
                  <a:pt x="2727559" y="445237"/>
                  <a:pt x="2772114" y="501544"/>
                  <a:pt x="2781836" y="515155"/>
                </a:cubicBezTo>
                <a:cubicBezTo>
                  <a:pt x="2826661" y="577910"/>
                  <a:pt x="2786101" y="532300"/>
                  <a:pt x="2846231" y="592428"/>
                </a:cubicBezTo>
                <a:cubicBezTo>
                  <a:pt x="2859110" y="583842"/>
                  <a:pt x="2877188" y="580110"/>
                  <a:pt x="2884867" y="566671"/>
                </a:cubicBezTo>
                <a:cubicBezTo>
                  <a:pt x="2895727" y="547665"/>
                  <a:pt x="2890060" y="522772"/>
                  <a:pt x="2897746" y="502276"/>
                </a:cubicBezTo>
                <a:cubicBezTo>
                  <a:pt x="2903181" y="487783"/>
                  <a:pt x="2914918" y="476519"/>
                  <a:pt x="2923504" y="463640"/>
                </a:cubicBezTo>
                <a:cubicBezTo>
                  <a:pt x="2950895" y="381467"/>
                  <a:pt x="2914561" y="471270"/>
                  <a:pt x="2987898" y="373487"/>
                </a:cubicBezTo>
                <a:cubicBezTo>
                  <a:pt x="3018197" y="333088"/>
                  <a:pt x="3004926" y="317822"/>
                  <a:pt x="3039414" y="283335"/>
                </a:cubicBezTo>
                <a:cubicBezTo>
                  <a:pt x="3050359" y="272390"/>
                  <a:pt x="3066160" y="267487"/>
                  <a:pt x="3078051" y="257578"/>
                </a:cubicBezTo>
                <a:cubicBezTo>
                  <a:pt x="3092043" y="245918"/>
                  <a:pt x="3103808" y="231820"/>
                  <a:pt x="3116687" y="218941"/>
                </a:cubicBezTo>
                <a:cubicBezTo>
                  <a:pt x="3120980" y="206062"/>
                  <a:pt x="3119967" y="170705"/>
                  <a:pt x="3129566" y="180304"/>
                </a:cubicBezTo>
                <a:cubicBezTo>
                  <a:pt x="3148765" y="199503"/>
                  <a:pt x="3143181" y="233293"/>
                  <a:pt x="3155324" y="257578"/>
                </a:cubicBezTo>
                <a:cubicBezTo>
                  <a:pt x="3163910" y="274750"/>
                  <a:pt x="3171557" y="292424"/>
                  <a:pt x="3181082" y="309093"/>
                </a:cubicBezTo>
                <a:cubicBezTo>
                  <a:pt x="3188761" y="322532"/>
                  <a:pt x="3198635" y="334604"/>
                  <a:pt x="3206839" y="347730"/>
                </a:cubicBezTo>
                <a:cubicBezTo>
                  <a:pt x="3220106" y="368957"/>
                  <a:pt x="3230457" y="392098"/>
                  <a:pt x="3245476" y="412124"/>
                </a:cubicBezTo>
                <a:cubicBezTo>
                  <a:pt x="3256404" y="426695"/>
                  <a:pt x="3272453" y="436769"/>
                  <a:pt x="3284113" y="450761"/>
                </a:cubicBezTo>
                <a:cubicBezTo>
                  <a:pt x="3373765" y="558344"/>
                  <a:pt x="3235626" y="415153"/>
                  <a:pt x="3348507" y="528034"/>
                </a:cubicBezTo>
                <a:cubicBezTo>
                  <a:pt x="3352800" y="540913"/>
                  <a:pt x="3347810" y="566671"/>
                  <a:pt x="3361386" y="566671"/>
                </a:cubicBezTo>
                <a:cubicBezTo>
                  <a:pt x="3383098" y="566671"/>
                  <a:pt x="3392401" y="498924"/>
                  <a:pt x="3400022" y="489397"/>
                </a:cubicBezTo>
                <a:cubicBezTo>
                  <a:pt x="3426570" y="456212"/>
                  <a:pt x="3466600" y="434605"/>
                  <a:pt x="3490174" y="399245"/>
                </a:cubicBezTo>
                <a:lnTo>
                  <a:pt x="3515932" y="360609"/>
                </a:lnTo>
                <a:cubicBezTo>
                  <a:pt x="3520225" y="347730"/>
                  <a:pt x="3519212" y="331571"/>
                  <a:pt x="3528811" y="321972"/>
                </a:cubicBezTo>
                <a:cubicBezTo>
                  <a:pt x="3538410" y="312373"/>
                  <a:pt x="3556152" y="316623"/>
                  <a:pt x="3567448" y="309093"/>
                </a:cubicBezTo>
                <a:cubicBezTo>
                  <a:pt x="3582602" y="298990"/>
                  <a:pt x="3591707" y="281638"/>
                  <a:pt x="3606084" y="270456"/>
                </a:cubicBezTo>
                <a:cubicBezTo>
                  <a:pt x="3630520" y="251450"/>
                  <a:pt x="3664019" y="243114"/>
                  <a:pt x="3683358" y="218941"/>
                </a:cubicBezTo>
                <a:cubicBezTo>
                  <a:pt x="3743354" y="143946"/>
                  <a:pt x="3708795" y="163240"/>
                  <a:pt x="3773510" y="141668"/>
                </a:cubicBezTo>
                <a:cubicBezTo>
                  <a:pt x="3799742" y="246594"/>
                  <a:pt x="3761439" y="142476"/>
                  <a:pt x="3863662" y="244699"/>
                </a:cubicBezTo>
                <a:cubicBezTo>
                  <a:pt x="3973550" y="354587"/>
                  <a:pt x="3821642" y="206322"/>
                  <a:pt x="3953814" y="321972"/>
                </a:cubicBezTo>
                <a:cubicBezTo>
                  <a:pt x="3972090" y="337963"/>
                  <a:pt x="3989338" y="355211"/>
                  <a:pt x="4005329" y="373487"/>
                </a:cubicBezTo>
                <a:cubicBezTo>
                  <a:pt x="4019464" y="389641"/>
                  <a:pt x="4027812" y="410868"/>
                  <a:pt x="4043966" y="425003"/>
                </a:cubicBezTo>
                <a:cubicBezTo>
                  <a:pt x="4079429" y="456033"/>
                  <a:pt x="4130146" y="472354"/>
                  <a:pt x="4172755" y="489397"/>
                </a:cubicBezTo>
                <a:cubicBezTo>
                  <a:pt x="4202806" y="515155"/>
                  <a:pt x="4232001" y="541946"/>
                  <a:pt x="4262907" y="566671"/>
                </a:cubicBezTo>
                <a:cubicBezTo>
                  <a:pt x="4352563" y="638396"/>
                  <a:pt x="4248395" y="539280"/>
                  <a:pt x="4340180" y="631065"/>
                </a:cubicBezTo>
                <a:cubicBezTo>
                  <a:pt x="4344473" y="592428"/>
                  <a:pt x="4340121" y="551813"/>
                  <a:pt x="4353059" y="515155"/>
                </a:cubicBezTo>
                <a:cubicBezTo>
                  <a:pt x="4405136" y="367603"/>
                  <a:pt x="4398696" y="453838"/>
                  <a:pt x="4456090" y="373487"/>
                </a:cubicBezTo>
                <a:cubicBezTo>
                  <a:pt x="4467249" y="357865"/>
                  <a:pt x="4471673" y="338252"/>
                  <a:pt x="4481848" y="321972"/>
                </a:cubicBezTo>
                <a:cubicBezTo>
                  <a:pt x="4493224" y="303770"/>
                  <a:pt x="4508577" y="288316"/>
                  <a:pt x="4520484" y="270456"/>
                </a:cubicBezTo>
                <a:cubicBezTo>
                  <a:pt x="4542949" y="236758"/>
                  <a:pt x="4563136" y="201593"/>
                  <a:pt x="4584879" y="167425"/>
                </a:cubicBezTo>
                <a:cubicBezTo>
                  <a:pt x="4593189" y="154367"/>
                  <a:pt x="4602673" y="142061"/>
                  <a:pt x="4610636" y="128789"/>
                </a:cubicBezTo>
                <a:cubicBezTo>
                  <a:pt x="4623515" y="107324"/>
                  <a:pt x="4634254" y="84420"/>
                  <a:pt x="4649273" y="64394"/>
                </a:cubicBezTo>
                <a:cubicBezTo>
                  <a:pt x="4660201" y="49823"/>
                  <a:pt x="4672465" y="35411"/>
                  <a:pt x="4687910" y="25758"/>
                </a:cubicBezTo>
                <a:cubicBezTo>
                  <a:pt x="4707514" y="13505"/>
                  <a:pt x="4730839" y="8586"/>
                  <a:pt x="4752304" y="0"/>
                </a:cubicBezTo>
                <a:cubicBezTo>
                  <a:pt x="4743718" y="17172"/>
                  <a:pt x="4728666" y="32435"/>
                  <a:pt x="4726546" y="51516"/>
                </a:cubicBezTo>
                <a:cubicBezTo>
                  <a:pt x="4724129" y="73272"/>
                  <a:pt x="4731295" y="95586"/>
                  <a:pt x="4739425" y="115910"/>
                </a:cubicBezTo>
                <a:cubicBezTo>
                  <a:pt x="4762023" y="172403"/>
                  <a:pt x="4810976" y="219556"/>
                  <a:pt x="4855335" y="257578"/>
                </a:cubicBezTo>
                <a:cubicBezTo>
                  <a:pt x="4887929" y="285516"/>
                  <a:pt x="4958366" y="334851"/>
                  <a:pt x="4958366" y="334851"/>
                </a:cubicBezTo>
                <a:cubicBezTo>
                  <a:pt x="4966952" y="360609"/>
                  <a:pt x="4969063" y="389533"/>
                  <a:pt x="4984124" y="412124"/>
                </a:cubicBezTo>
                <a:cubicBezTo>
                  <a:pt x="5041054" y="497519"/>
                  <a:pt x="4974146" y="402629"/>
                  <a:pt x="5048518" y="489397"/>
                </a:cubicBezTo>
                <a:cubicBezTo>
                  <a:pt x="5062487" y="505694"/>
                  <a:pt x="5074276" y="523741"/>
                  <a:pt x="5087155" y="540913"/>
                </a:cubicBezTo>
                <a:cubicBezTo>
                  <a:pt x="5100034" y="528034"/>
                  <a:pt x="5114026" y="516180"/>
                  <a:pt x="5125791" y="502276"/>
                </a:cubicBezTo>
                <a:cubicBezTo>
                  <a:pt x="5161303" y="460307"/>
                  <a:pt x="5189947" y="412361"/>
                  <a:pt x="5228822" y="373487"/>
                </a:cubicBezTo>
                <a:lnTo>
                  <a:pt x="5267459" y="334851"/>
                </a:lnTo>
                <a:cubicBezTo>
                  <a:pt x="5283204" y="303361"/>
                  <a:pt x="5296221" y="272003"/>
                  <a:pt x="5318974" y="244699"/>
                </a:cubicBezTo>
                <a:cubicBezTo>
                  <a:pt x="5401612" y="145534"/>
                  <a:pt x="5319416" y="263354"/>
                  <a:pt x="5383369" y="167425"/>
                </a:cubicBezTo>
                <a:cubicBezTo>
                  <a:pt x="5387662" y="180304"/>
                  <a:pt x="5394184" y="192644"/>
                  <a:pt x="5396248" y="206062"/>
                </a:cubicBezTo>
                <a:cubicBezTo>
                  <a:pt x="5418484" y="350593"/>
                  <a:pt x="5395548" y="293762"/>
                  <a:pt x="5422005" y="386366"/>
                </a:cubicBezTo>
                <a:cubicBezTo>
                  <a:pt x="5425734" y="399419"/>
                  <a:pt x="5428813" y="412861"/>
                  <a:pt x="5434884" y="425003"/>
                </a:cubicBezTo>
                <a:cubicBezTo>
                  <a:pt x="5452815" y="460865"/>
                  <a:pt x="5470795" y="473792"/>
                  <a:pt x="5499279" y="502276"/>
                </a:cubicBezTo>
                <a:cubicBezTo>
                  <a:pt x="5503572" y="519448"/>
                  <a:pt x="5494545" y="552031"/>
                  <a:pt x="5512158" y="553792"/>
                </a:cubicBezTo>
                <a:cubicBezTo>
                  <a:pt x="5552682" y="557844"/>
                  <a:pt x="5628067" y="515155"/>
                  <a:pt x="5628067" y="515155"/>
                </a:cubicBezTo>
                <a:cubicBezTo>
                  <a:pt x="5665962" y="486734"/>
                  <a:pt x="5688326" y="473755"/>
                  <a:pt x="5718220" y="437882"/>
                </a:cubicBezTo>
                <a:cubicBezTo>
                  <a:pt x="5764273" y="382618"/>
                  <a:pt x="5721038" y="411922"/>
                  <a:pt x="5782614" y="360609"/>
                </a:cubicBezTo>
                <a:cubicBezTo>
                  <a:pt x="5855629" y="299764"/>
                  <a:pt x="5784579" y="372084"/>
                  <a:pt x="5872766" y="309093"/>
                </a:cubicBezTo>
                <a:cubicBezTo>
                  <a:pt x="5887587" y="298506"/>
                  <a:pt x="5898524" y="283335"/>
                  <a:pt x="5911403" y="270456"/>
                </a:cubicBezTo>
                <a:cubicBezTo>
                  <a:pt x="5915696" y="257577"/>
                  <a:pt x="5912987" y="224290"/>
                  <a:pt x="5924282" y="231820"/>
                </a:cubicBezTo>
                <a:cubicBezTo>
                  <a:pt x="5943517" y="244644"/>
                  <a:pt x="5945505" y="273545"/>
                  <a:pt x="5950039" y="296214"/>
                </a:cubicBezTo>
                <a:cubicBezTo>
                  <a:pt x="5958500" y="338520"/>
                  <a:pt x="5956816" y="382293"/>
                  <a:pt x="5962918" y="425003"/>
                </a:cubicBezTo>
                <a:cubicBezTo>
                  <a:pt x="5965421" y="442525"/>
                  <a:pt x="5970711" y="459564"/>
                  <a:pt x="5975797" y="476518"/>
                </a:cubicBezTo>
                <a:cubicBezTo>
                  <a:pt x="5999670" y="556093"/>
                  <a:pt x="5995038" y="540759"/>
                  <a:pt x="6027313" y="605307"/>
                </a:cubicBezTo>
                <a:cubicBezTo>
                  <a:pt x="6053071" y="596721"/>
                  <a:pt x="6081304" y="593518"/>
                  <a:pt x="6104586" y="579549"/>
                </a:cubicBezTo>
                <a:cubicBezTo>
                  <a:pt x="6125410" y="567055"/>
                  <a:pt x="6137825" y="544025"/>
                  <a:pt x="6156101" y="528034"/>
                </a:cubicBezTo>
                <a:cubicBezTo>
                  <a:pt x="6172255" y="513899"/>
                  <a:pt x="6189757" y="501304"/>
                  <a:pt x="6207617" y="489397"/>
                </a:cubicBezTo>
                <a:cubicBezTo>
                  <a:pt x="6220186" y="481018"/>
                  <a:pt x="6291437" y="441012"/>
                  <a:pt x="6310648" y="425003"/>
                </a:cubicBezTo>
                <a:cubicBezTo>
                  <a:pt x="6324640" y="413343"/>
                  <a:pt x="6337624" y="400358"/>
                  <a:pt x="6349284" y="386366"/>
                </a:cubicBezTo>
                <a:cubicBezTo>
                  <a:pt x="6427655" y="292321"/>
                  <a:pt x="6309305" y="412185"/>
                  <a:pt x="6413679" y="296214"/>
                </a:cubicBezTo>
                <a:cubicBezTo>
                  <a:pt x="6438047" y="269138"/>
                  <a:pt x="6456394" y="230460"/>
                  <a:pt x="6490952" y="218941"/>
                </a:cubicBezTo>
                <a:lnTo>
                  <a:pt x="6529589" y="206062"/>
                </a:lnTo>
                <a:cubicBezTo>
                  <a:pt x="6529589" y="206062"/>
                  <a:pt x="6534782" y="429478"/>
                  <a:pt x="6542467" y="540913"/>
                </a:cubicBezTo>
                <a:cubicBezTo>
                  <a:pt x="6543401" y="554456"/>
                  <a:pt x="6551053" y="566670"/>
                  <a:pt x="6555346" y="579549"/>
                </a:cubicBezTo>
                <a:cubicBezTo>
                  <a:pt x="6659378" y="454713"/>
                  <a:pt x="6601142" y="530174"/>
                  <a:pt x="6722772" y="347730"/>
                </a:cubicBezTo>
                <a:lnTo>
                  <a:pt x="6722772" y="347730"/>
                </a:lnTo>
                <a:cubicBezTo>
                  <a:pt x="6739944" y="326265"/>
                  <a:pt x="6757794" y="305326"/>
                  <a:pt x="6774287" y="283335"/>
                </a:cubicBezTo>
                <a:cubicBezTo>
                  <a:pt x="6783574" y="270952"/>
                  <a:pt x="6789972" y="256451"/>
                  <a:pt x="6800045" y="244699"/>
                </a:cubicBezTo>
                <a:cubicBezTo>
                  <a:pt x="6815849" y="226261"/>
                  <a:pt x="6836390" y="212146"/>
                  <a:pt x="6851560" y="193183"/>
                </a:cubicBezTo>
                <a:cubicBezTo>
                  <a:pt x="6974792" y="39142"/>
                  <a:pt x="6844936" y="174050"/>
                  <a:pt x="6941713" y="77273"/>
                </a:cubicBezTo>
                <a:cubicBezTo>
                  <a:pt x="6946006" y="64394"/>
                  <a:pt x="6946111" y="49237"/>
                  <a:pt x="6954591" y="38637"/>
                </a:cubicBezTo>
                <a:cubicBezTo>
                  <a:pt x="6964260" y="26550"/>
                  <a:pt x="6982283" y="1934"/>
                  <a:pt x="6993228" y="12879"/>
                </a:cubicBezTo>
                <a:cubicBezTo>
                  <a:pt x="7004173" y="23824"/>
                  <a:pt x="6976056" y="38637"/>
                  <a:pt x="6967470" y="51516"/>
                </a:cubicBezTo>
                <a:cubicBezTo>
                  <a:pt x="6971763" y="188891"/>
                  <a:pt x="6972508" y="326422"/>
                  <a:pt x="6980349" y="463640"/>
                </a:cubicBezTo>
                <a:cubicBezTo>
                  <a:pt x="6981123" y="477193"/>
                  <a:pt x="6989935" y="489106"/>
                  <a:pt x="6993228" y="502276"/>
                </a:cubicBezTo>
                <a:lnTo>
                  <a:pt x="7018986" y="605307"/>
                </a:lnTo>
                <a:cubicBezTo>
                  <a:pt x="7027572" y="592428"/>
                  <a:pt x="7037821" y="580515"/>
                  <a:pt x="7044743" y="566671"/>
                </a:cubicBezTo>
                <a:cubicBezTo>
                  <a:pt x="7065939" y="524278"/>
                  <a:pt x="7079181" y="453561"/>
                  <a:pt x="7122017" y="425003"/>
                </a:cubicBezTo>
                <a:lnTo>
                  <a:pt x="7160653" y="399245"/>
                </a:lnTo>
                <a:cubicBezTo>
                  <a:pt x="7164946" y="386366"/>
                  <a:pt x="7159957" y="360609"/>
                  <a:pt x="7173532" y="360609"/>
                </a:cubicBezTo>
                <a:cubicBezTo>
                  <a:pt x="7187107" y="360609"/>
                  <a:pt x="7181063" y="386767"/>
                  <a:pt x="7186411" y="399245"/>
                </a:cubicBezTo>
                <a:cubicBezTo>
                  <a:pt x="7193974" y="416892"/>
                  <a:pt x="7198593" y="437185"/>
                  <a:pt x="7212169" y="450761"/>
                </a:cubicBezTo>
                <a:cubicBezTo>
                  <a:pt x="7229869" y="468461"/>
                  <a:pt x="7255098" y="476518"/>
                  <a:pt x="7276563" y="489397"/>
                </a:cubicBezTo>
                <a:cubicBezTo>
                  <a:pt x="7285149" y="502276"/>
                  <a:pt x="7292248" y="516282"/>
                  <a:pt x="7302321" y="528034"/>
                </a:cubicBezTo>
                <a:cubicBezTo>
                  <a:pt x="7396012" y="637340"/>
                  <a:pt x="7320459" y="529484"/>
                  <a:pt x="7379594" y="618186"/>
                </a:cubicBezTo>
                <a:cubicBezTo>
                  <a:pt x="7392473" y="605307"/>
                  <a:pt x="7407049" y="593926"/>
                  <a:pt x="7418231" y="579549"/>
                </a:cubicBezTo>
                <a:cubicBezTo>
                  <a:pt x="7437237" y="555113"/>
                  <a:pt x="7447856" y="524166"/>
                  <a:pt x="7469746" y="502276"/>
                </a:cubicBezTo>
                <a:cubicBezTo>
                  <a:pt x="7504090" y="467932"/>
                  <a:pt x="7545835" y="439657"/>
                  <a:pt x="7572777" y="399245"/>
                </a:cubicBezTo>
                <a:cubicBezTo>
                  <a:pt x="7607121" y="347730"/>
                  <a:pt x="7585656" y="369195"/>
                  <a:pt x="7637172" y="334851"/>
                </a:cubicBezTo>
                <a:cubicBezTo>
                  <a:pt x="7654344" y="369195"/>
                  <a:pt x="7678138" y="400962"/>
                  <a:pt x="7688687" y="437882"/>
                </a:cubicBezTo>
                <a:cubicBezTo>
                  <a:pt x="7720342" y="548673"/>
                  <a:pt x="7695693" y="503032"/>
                  <a:pt x="7753082" y="579549"/>
                </a:cubicBezTo>
                <a:cubicBezTo>
                  <a:pt x="7757375" y="592428"/>
                  <a:pt x="7752521" y="616266"/>
                  <a:pt x="7765960" y="618186"/>
                </a:cubicBezTo>
                <a:cubicBezTo>
                  <a:pt x="7814326" y="625096"/>
                  <a:pt x="7877700" y="567516"/>
                  <a:pt x="7907628" y="540913"/>
                </a:cubicBezTo>
                <a:cubicBezTo>
                  <a:pt x="7925779" y="524779"/>
                  <a:pt x="7943009" y="507548"/>
                  <a:pt x="7959143" y="489397"/>
                </a:cubicBezTo>
                <a:cubicBezTo>
                  <a:pt x="7977405" y="468852"/>
                  <a:pt x="7990460" y="443648"/>
                  <a:pt x="8010659" y="425003"/>
                </a:cubicBezTo>
                <a:cubicBezTo>
                  <a:pt x="8046626" y="391803"/>
                  <a:pt x="8095992" y="373073"/>
                  <a:pt x="8126569" y="334851"/>
                </a:cubicBezTo>
                <a:cubicBezTo>
                  <a:pt x="8186564" y="259855"/>
                  <a:pt x="8152006" y="279148"/>
                  <a:pt x="8216721" y="257578"/>
                </a:cubicBezTo>
                <a:cubicBezTo>
                  <a:pt x="8208135" y="270457"/>
                  <a:pt x="8191393" y="280742"/>
                  <a:pt x="8190963" y="296214"/>
                </a:cubicBezTo>
                <a:cubicBezTo>
                  <a:pt x="8187027" y="437892"/>
                  <a:pt x="8180541" y="581413"/>
                  <a:pt x="8203842" y="721217"/>
                </a:cubicBezTo>
                <a:cubicBezTo>
                  <a:pt x="8207371" y="742390"/>
                  <a:pt x="8236594" y="693004"/>
                  <a:pt x="8255358" y="682580"/>
                </a:cubicBezTo>
                <a:cubicBezTo>
                  <a:pt x="8324486" y="644176"/>
                  <a:pt x="8311845" y="665635"/>
                  <a:pt x="8384146" y="643944"/>
                </a:cubicBezTo>
                <a:cubicBezTo>
                  <a:pt x="8406290" y="637301"/>
                  <a:pt x="8427076" y="626772"/>
                  <a:pt x="8448541" y="618186"/>
                </a:cubicBezTo>
                <a:cubicBezTo>
                  <a:pt x="8508272" y="857111"/>
                  <a:pt x="8473567" y="699054"/>
                  <a:pt x="8448541" y="1262130"/>
                </a:cubicBezTo>
                <a:cubicBezTo>
                  <a:pt x="8448271" y="1268195"/>
                  <a:pt x="8439955" y="1253544"/>
                  <a:pt x="8435662" y="1249251"/>
                </a:cubicBezTo>
              </a:path>
            </a:pathLst>
          </a:custGeom>
          <a:solidFill>
            <a:srgbClr val="92D050"/>
          </a:solidFill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66670" y="6503831"/>
            <a:ext cx="6658378" cy="373487"/>
          </a:xfrm>
          <a:custGeom>
            <a:avLst/>
            <a:gdLst>
              <a:gd name="connsiteX0" fmla="*/ 0 w 6658378"/>
              <a:gd name="connsiteY0" fmla="*/ 0 h 373487"/>
              <a:gd name="connsiteX1" fmla="*/ 38637 w 6658378"/>
              <a:gd name="connsiteY1" fmla="*/ 128789 h 373487"/>
              <a:gd name="connsiteX2" fmla="*/ 64395 w 6658378"/>
              <a:gd name="connsiteY2" fmla="*/ 167425 h 373487"/>
              <a:gd name="connsiteX3" fmla="*/ 103031 w 6658378"/>
              <a:gd name="connsiteY3" fmla="*/ 270456 h 373487"/>
              <a:gd name="connsiteX4" fmla="*/ 115910 w 6658378"/>
              <a:gd name="connsiteY4" fmla="*/ 309093 h 373487"/>
              <a:gd name="connsiteX5" fmla="*/ 154547 w 6658378"/>
              <a:gd name="connsiteY5" fmla="*/ 334851 h 373487"/>
              <a:gd name="connsiteX6" fmla="*/ 463640 w 6658378"/>
              <a:gd name="connsiteY6" fmla="*/ 321972 h 373487"/>
              <a:gd name="connsiteX7" fmla="*/ 798491 w 6658378"/>
              <a:gd name="connsiteY7" fmla="*/ 321972 h 373487"/>
              <a:gd name="connsiteX8" fmla="*/ 914400 w 6658378"/>
              <a:gd name="connsiteY8" fmla="*/ 360608 h 373487"/>
              <a:gd name="connsiteX9" fmla="*/ 965916 w 6658378"/>
              <a:gd name="connsiteY9" fmla="*/ 373487 h 373487"/>
              <a:gd name="connsiteX10" fmla="*/ 1403798 w 6658378"/>
              <a:gd name="connsiteY10" fmla="*/ 360608 h 373487"/>
              <a:gd name="connsiteX11" fmla="*/ 1442434 w 6658378"/>
              <a:gd name="connsiteY11" fmla="*/ 347730 h 373487"/>
              <a:gd name="connsiteX12" fmla="*/ 1493950 w 6658378"/>
              <a:gd name="connsiteY12" fmla="*/ 334851 h 373487"/>
              <a:gd name="connsiteX13" fmla="*/ 2253803 w 6658378"/>
              <a:gd name="connsiteY13" fmla="*/ 347730 h 373487"/>
              <a:gd name="connsiteX14" fmla="*/ 3902299 w 6658378"/>
              <a:gd name="connsiteY14" fmla="*/ 321972 h 373487"/>
              <a:gd name="connsiteX15" fmla="*/ 3992451 w 6658378"/>
              <a:gd name="connsiteY15" fmla="*/ 347730 h 373487"/>
              <a:gd name="connsiteX16" fmla="*/ 4250029 w 6658378"/>
              <a:gd name="connsiteY16" fmla="*/ 321972 h 373487"/>
              <a:gd name="connsiteX17" fmla="*/ 4572000 w 6658378"/>
              <a:gd name="connsiteY17" fmla="*/ 309093 h 373487"/>
              <a:gd name="connsiteX18" fmla="*/ 5280338 w 6658378"/>
              <a:gd name="connsiteY18" fmla="*/ 321972 h 373487"/>
              <a:gd name="connsiteX19" fmla="*/ 5679584 w 6658378"/>
              <a:gd name="connsiteY19" fmla="*/ 334851 h 373487"/>
              <a:gd name="connsiteX20" fmla="*/ 5743978 w 6658378"/>
              <a:gd name="connsiteY20" fmla="*/ 321972 h 373487"/>
              <a:gd name="connsiteX21" fmla="*/ 5962919 w 6658378"/>
              <a:gd name="connsiteY21" fmla="*/ 296214 h 373487"/>
              <a:gd name="connsiteX22" fmla="*/ 6027313 w 6658378"/>
              <a:gd name="connsiteY22" fmla="*/ 283335 h 373487"/>
              <a:gd name="connsiteX23" fmla="*/ 6426558 w 6658378"/>
              <a:gd name="connsiteY23" fmla="*/ 283335 h 373487"/>
              <a:gd name="connsiteX24" fmla="*/ 6465195 w 6658378"/>
              <a:gd name="connsiteY24" fmla="*/ 270456 h 373487"/>
              <a:gd name="connsiteX25" fmla="*/ 6568226 w 6658378"/>
              <a:gd name="connsiteY25" fmla="*/ 257577 h 373487"/>
              <a:gd name="connsiteX26" fmla="*/ 6658378 w 6658378"/>
              <a:gd name="connsiteY26" fmla="*/ 231820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658378" h="373487">
                <a:moveTo>
                  <a:pt x="0" y="0"/>
                </a:moveTo>
                <a:cubicBezTo>
                  <a:pt x="7199" y="28797"/>
                  <a:pt x="26096" y="109977"/>
                  <a:pt x="38637" y="128789"/>
                </a:cubicBezTo>
                <a:lnTo>
                  <a:pt x="64395" y="167425"/>
                </a:lnTo>
                <a:cubicBezTo>
                  <a:pt x="89243" y="291665"/>
                  <a:pt x="58815" y="182023"/>
                  <a:pt x="103031" y="270456"/>
                </a:cubicBezTo>
                <a:cubicBezTo>
                  <a:pt x="109102" y="282598"/>
                  <a:pt x="107429" y="298492"/>
                  <a:pt x="115910" y="309093"/>
                </a:cubicBezTo>
                <a:cubicBezTo>
                  <a:pt x="125579" y="321180"/>
                  <a:pt x="141668" y="326265"/>
                  <a:pt x="154547" y="334851"/>
                </a:cubicBezTo>
                <a:lnTo>
                  <a:pt x="463640" y="321972"/>
                </a:lnTo>
                <a:cubicBezTo>
                  <a:pt x="737578" y="308609"/>
                  <a:pt x="601313" y="300063"/>
                  <a:pt x="798491" y="321972"/>
                </a:cubicBezTo>
                <a:cubicBezTo>
                  <a:pt x="921946" y="352836"/>
                  <a:pt x="768904" y="312110"/>
                  <a:pt x="914400" y="360608"/>
                </a:cubicBezTo>
                <a:cubicBezTo>
                  <a:pt x="931192" y="366205"/>
                  <a:pt x="948744" y="369194"/>
                  <a:pt x="965916" y="373487"/>
                </a:cubicBezTo>
                <a:cubicBezTo>
                  <a:pt x="1111877" y="369194"/>
                  <a:pt x="1257987" y="368489"/>
                  <a:pt x="1403798" y="360608"/>
                </a:cubicBezTo>
                <a:cubicBezTo>
                  <a:pt x="1417353" y="359875"/>
                  <a:pt x="1429381" y="351459"/>
                  <a:pt x="1442434" y="347730"/>
                </a:cubicBezTo>
                <a:cubicBezTo>
                  <a:pt x="1459453" y="342867"/>
                  <a:pt x="1476778" y="339144"/>
                  <a:pt x="1493950" y="334851"/>
                </a:cubicBezTo>
                <a:lnTo>
                  <a:pt x="2253803" y="347730"/>
                </a:lnTo>
                <a:cubicBezTo>
                  <a:pt x="3119736" y="347730"/>
                  <a:pt x="3238583" y="341493"/>
                  <a:pt x="3902299" y="321972"/>
                </a:cubicBezTo>
                <a:cubicBezTo>
                  <a:pt x="3932350" y="330558"/>
                  <a:pt x="3961237" y="346169"/>
                  <a:pt x="3992451" y="347730"/>
                </a:cubicBezTo>
                <a:cubicBezTo>
                  <a:pt x="4158819" y="356048"/>
                  <a:pt x="4121453" y="330008"/>
                  <a:pt x="4250029" y="321972"/>
                </a:cubicBezTo>
                <a:cubicBezTo>
                  <a:pt x="4357229" y="315272"/>
                  <a:pt x="4464676" y="313386"/>
                  <a:pt x="4572000" y="309093"/>
                </a:cubicBezTo>
                <a:lnTo>
                  <a:pt x="5280338" y="321972"/>
                </a:lnTo>
                <a:cubicBezTo>
                  <a:pt x="5413453" y="325068"/>
                  <a:pt x="5546433" y="334851"/>
                  <a:pt x="5679584" y="334851"/>
                </a:cubicBezTo>
                <a:cubicBezTo>
                  <a:pt x="5701474" y="334851"/>
                  <a:pt x="5722343" y="325301"/>
                  <a:pt x="5743978" y="321972"/>
                </a:cubicBezTo>
                <a:cubicBezTo>
                  <a:pt x="5900472" y="297896"/>
                  <a:pt x="5795887" y="320076"/>
                  <a:pt x="5962919" y="296214"/>
                </a:cubicBezTo>
                <a:cubicBezTo>
                  <a:pt x="5984589" y="293118"/>
                  <a:pt x="6005848" y="287628"/>
                  <a:pt x="6027313" y="283335"/>
                </a:cubicBezTo>
                <a:cubicBezTo>
                  <a:pt x="6204622" y="308665"/>
                  <a:pt x="6137842" y="304722"/>
                  <a:pt x="6426558" y="283335"/>
                </a:cubicBezTo>
                <a:cubicBezTo>
                  <a:pt x="6440097" y="282332"/>
                  <a:pt x="6451838" y="272885"/>
                  <a:pt x="6465195" y="270456"/>
                </a:cubicBezTo>
                <a:cubicBezTo>
                  <a:pt x="6499248" y="264265"/>
                  <a:pt x="6533882" y="261870"/>
                  <a:pt x="6568226" y="257577"/>
                </a:cubicBezTo>
                <a:cubicBezTo>
                  <a:pt x="6649572" y="230462"/>
                  <a:pt x="6618348" y="231820"/>
                  <a:pt x="6658378" y="231820"/>
                </a:cubicBezTo>
              </a:path>
            </a:pathLst>
          </a:custGeom>
          <a:solidFill>
            <a:srgbClr val="92D050"/>
          </a:solidFill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Documents and Settings\VALERIA\Рабочий стол\фон\Простоквашино\pumpkin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714356"/>
            <a:ext cx="1690016" cy="157163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143372" y="1142984"/>
            <a:ext cx="115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кот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VALERIA\Рабочий стол\фон\Простоквашино\pumpkin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71876"/>
            <a:ext cx="1385713" cy="128864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071934" y="4000504"/>
            <a:ext cx="10265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дом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VALERIA\Рабочий стол\фон\Простоквашино\pumpkin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1428728" cy="13286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3571876"/>
            <a:ext cx="15676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вертолёт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6" name="Picture 2" descr="C:\Documents and Settings\VALERIA\Рабочий стол\фон\Простоквашино\pumpkin-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286388"/>
            <a:ext cx="1382740" cy="128588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071934" y="5643578"/>
            <a:ext cx="11352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дача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8" name="Picture 2" descr="C:\Documents and Settings\VALERIA\Рабочий стол\фон\Простоквашино\pumpkin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428868"/>
            <a:ext cx="1385713" cy="128864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000628" y="2928934"/>
            <a:ext cx="14648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самолёт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" name="Picture 2" descr="C:\Documents and Settings\VALERIA\Рабочий стол\фон\Простоквашино\pumpkin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214554"/>
            <a:ext cx="1385713" cy="128864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714612" y="2714620"/>
            <a:ext cx="15219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водопад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2" name="Picture 2" descr="C:\Documents and Settings\VALERIA\Рабочий стол\фон\Простоквашино\pumpkin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286388"/>
            <a:ext cx="1385713" cy="128864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786446" y="5715016"/>
            <a:ext cx="14840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конфета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VALERIA\Рабочий стол\фон\Простоквашино\pumpkin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8287" y="428604"/>
            <a:ext cx="1385713" cy="1288648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7739578" y="714356"/>
            <a:ext cx="1404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ведро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7" name="Picture 2" descr="C:\Documents and Settings\VALERIA\Рабочий стол\фон\Простоквашино\pumpkin-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59533" cy="135729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285728"/>
            <a:ext cx="1387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крот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5918" y="5934670"/>
            <a:ext cx="5429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Тыква посажена!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78538E-6 C -0.00868 -0.00324 -0.00417 -0.00023 -0.01268 -0.01133 C -0.01441 -0.01341 -0.01736 -0.01249 -0.01962 -0.01318 C -0.02709 -0.01526 -0.03299 -0.01758 -0.0408 -0.01896 C -0.05122 -0.01827 -0.06146 -0.01804 -0.07188 -0.01688 C -0.07379 -0.01665 -0.07552 -0.01503 -0.07743 -0.01503 C -0.07969 -0.01503 -0.08594 -0.02012 -0.08733 -0.02081 C -0.09184 -0.02336 -0.09671 -0.02428 -0.10139 -0.02637 C -0.13004 -0.02567 -0.15868 -0.02752 -0.18733 -0.02451 C -0.18976 -0.02428 -0.18924 -0.01804 -0.1915 -0.01688 C -0.19341 -0.01596 -0.19532 -0.01827 -0.19723 -0.01896 C -0.20608 -0.02266 -0.21355 -0.02637 -0.22257 -0.02822 C -0.25539 -0.02544 -0.23664 -0.02637 -0.27882 -0.02637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28585E-6 C -0.00504 -0.01249 -0.01511 -0.01619 -0.02778 -0.02012 C -0.0632 -0.03099 -0.05504 -0.02844 -0.10348 -0.03006 C -0.11268 -0.03284 -0.12344 -0.03492 -0.13299 -0.03677 C -0.14028 -0.03816 -0.15504 -0.04001 -0.15504 -0.04001 C -0.18473 -0.04903 -0.21893 -0.03885 -0.25087 -0.04186 C -0.26285 -0.04903 -0.2698 -0.04833 -0.28386 -0.04833 " pathEditMode="relative" rAng="0" ptsTypes="ffffff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1 0.01388 C -0.09236 0.00694 -0.10989 0.01342 -0.12621 0.01758 C -0.13403 0.02267 -0.14166 0.02845 -0.15017 0.03076 C -0.16267 0.03909 -0.17552 0.04672 -0.18819 0.05505 C -0.19045 0.05643 -0.19288 0.05713 -0.19514 0.05875 C -0.19809 0.06083 -0.20364 0.06638 -0.20364 0.06638 C -0.34583 0.06383 -0.26823 0.07378 -0.3191 0.0569 C -0.32604 0.05088 -0.33403 0.05111 -0.34166 0.04764 C -0.3441 0.04441 -0.34982 0.03516 -0.35434 0.03261 C -0.35712 0.03099 -0.36285 0.02891 -0.36285 0.02891 C -0.36597 0.02429 -0.36805 0.0185 -0.37118 0.01388 C -0.37413 0.00972 -0.3776 0.00602 -0.37969 0.0007 C -0.38281 -0.00786 -0.37882 -0.00231 -0.38385 -0.01063 C -0.38715 -0.01619 -0.39132 -0.02104 -0.39375 -0.02752 " pathEditMode="relative" ptsTypes="fffffffffffff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0.01272 C -0.05 0.01341 -0.05486 0.01295 -0.05938 0.01457 C -0.06198 0.01549 -0.06389 0.01873 -0.06649 0.02035 C -0.075 0.02567 -0.08681 0.03099 -0.09601 0.0333 C -0.10243 0.03931 -0.1099 0.04139 -0.11719 0.04463 C -0.12083 0.04625 -0.12847 0.04833 -0.12847 0.04856 C -0.17691 0.04625 -0.19705 0.05296 -0.23264 0.03515 C -0.24722 0.03816 -0.25191 0.03191 -0.26649 0.0296 C -0.27326 0.02659 -0.27917 0.02405 -0.28611 0.0222 C -0.2908 0.01804 -0.29896 0.01318 -0.30451 0.01087 C -0.30729 0.00832 -0.30972 0.00509 -0.31285 0.00347 C -0.31424 0.00277 -0.3158 0.00231 -0.31719 0.00138 C -0.32778 -0.00671 -0.32969 -0.01318 -0.34253 -0.01735 C -0.34444 -0.0185 -0.34618 -0.02012 -0.34809 -0.02105 C -0.35087 -0.02244 -0.3566 -0.02475 -0.3566 -0.02452 C -0.36563 -0.03284 -0.37639 -0.03701 -0.38611 -0.04348 C -0.39028 -0.04926 -0.3875 -0.04741 -0.39462 -0.04741 " pathEditMode="relative" rAng="0" ptsTypes="ffffffffffffffff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7.86309E-7 C 0.0198 -0.01758 0.04584 -0.00741 0.06893 -0.00741 " pathEditMode="relative" ptsTypes="f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185 C 0.00591 0.00069 0.01112 0.0037 0.01719 0.00555 C 0.02674 0.00463 0.03612 0.00509 0.04566 0.00301 C 0.05052 0.00208 0.05504 -0.00555 0.0599 -0.00671 C 0.06789 -0.00879 0.07605 -0.01179 0.08421 -0.01411 C 0.08924 -0.01711 0.08681 -0.01665 0.09132 -0.01665 " pathEditMode="relative" rAng="0" ptsTypes="fffff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 -0.03469 C -0.08056 -0.0444 -0.07795 -0.03746 -0.08385 -0.04417 C -0.09254 -0.05411 -0.10104 -0.06544 -0.11215 -0.0703 C -0.11632 -0.07631 -0.12188 -0.07724 -0.1276 -0.07978 C -0.14774 -0.0888 -0.15903 -0.08788 -0.18385 -0.08903 C -0.20104 -0.09135 -0.21754 -0.09458 -0.23455 -0.09666 C -0.24497 -0.10106 -0.25625 -0.10106 -0.26701 -0.10407 C -0.27379 -0.10592 -0.28021 -0.11193 -0.28681 -0.11355 C -0.2941 -0.1154 -0.33142 -0.11725 -0.33177 -0.11725 C -0.35052 -0.12002 -0.36701 -0.13112 -0.38542 -0.13598 C -0.3974 -0.14454 -0.41007 -0.15263 -0.42344 -0.15471 C -0.43004 -0.15726 -0.43629 -0.15911 -0.44306 -0.16049 C -0.44774 -0.16258 -0.44583 -0.16234 -0.44879 -0.16234 " pathEditMode="relative" ptsTypes="ffffffffffff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55412E-6 C -0.00573 -0.00925 -0.01233 -0.01226 -0.02136 -0.01549 C -0.03125 -0.02451 -0.03872 -0.03608 -0.0474 -0.04625 C -0.05139 -0.05111 -0.05868 -0.05296 -0.06354 -0.05573 C -0.06858 -0.06221 -0.07587 -0.0629 -0.08299 -0.06545 C -0.09462 -0.06984 -0.10625 -0.0747 -0.11701 -0.08071 C -0.12292 -0.08441 -0.13021 -0.08418 -0.13663 -0.08649 C -0.14288 -0.09158 -0.14705 -0.09204 -0.15434 -0.09436 C -0.15781 -0.09551 -0.16424 -0.09806 -0.16424 -0.09782 C -0.17517 -0.108 -0.18993 -0.10708 -0.20313 -0.11147 C -0.21267 -0.1191 -0.22031 -0.12465 -0.23073 -0.13066 C -0.24149 -0.13714 -0.25642 -0.13621 -0.26806 -0.14015 C -0.27431 -0.14246 -0.28333 -0.14477 -0.28906 -0.14801 C -0.29792 -0.15333 -0.30556 -0.15819 -0.31511 -0.16142 C -0.33229 -0.17507 -0.35174 -0.1753 -0.37205 -0.17669 C -0.38663 -0.18108 -0.38073 -0.179 -0.38976 -0.18247 C -0.40382 -0.18177 -0.41806 -0.18177 -0.43212 -0.18062 C -0.44097 -0.17992 -0.44826 -0.17484 -0.45799 -0.17484 " pathEditMode="relative" rAng="0" ptsTypes="fffffffffffffffff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68 0.00208 C -0.08125 0.01318 -0.07709 0.01966 -0.06893 0.0259 C -0.06337 0.03608 -0.05591 0.04394 -0.04896 0.0525 C -0.04445 0.05782 -0.04184 0.06522 -0.03733 0.07054 C -0.03281 0.09274 -0.02101 0.11263 -0.01268 0.13321 C -0.0099 0.13946 -0.00764 0.14709 -0.00434 0.15333 C 0.00607 0.17137 0.021 0.18594 0.03177 0.20398 C 0.03455 0.21254 0.04097 0.22595 0.04531 0.23427 C 0.04861 0.2537 0.05347 0.2685 0.06528 0.28261 C 0.06805 0.29371 0.07517 0.30481 0.08333 0.31082 C 0.08732 0.31707 0.09114 0.32308 0.09496 0.32933 C 0.09687 0.33187 0.09583 0.33603 0.0967 0.33927 C 0.09896 0.34968 0.10156 0.35916 0.10312 0.36934 C 0.10434 0.38344 0.10625 0.39616 0.10798 0.41004 C 0.09948 0.42068 0.09809 0.43594 0.0967 0.45051 C 0.09531 0.46462 0.09705 0.48034 0.08663 0.4889 C 0.07899 0.51781 0.0868 0.48451 0.08177 0.5414 C 0.0809 0.55042 0.07795 0.55897 0.07673 0.56753 C 0.07482 0.58141 0.07396 0.59644 0.0717 0.61008 C 0.06927 0.62581 0.06528 0.63784 0.06528 0.65449 " pathEditMode="relative" rAng="0" ptsTypes="fffffffffffffffffff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32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9 1.10083E-6 C 0.03906 0.01341 0.04201 0.01989 0.0441 0.03215 C 0.04462 0.03561 0.04496 0.04209 0.04531 0.04533 C 0.04635 0.05342 0.04774 0.06082 0.04948 0.06799 C 0.05104 0.08672 0.04948 0.06799 0.05069 0.10592 C 0.05121 0.12303 0.05364 0.145 0.05538 0.16073 C 0.05625 0.16952 0.05798 0.18709 0.05798 0.18733 C 0.05955 0.216 0.05868 0.2049 0.06007 0.22109 C 0.06041 0.23797 0.06007 0.25971 0.06267 0.2759 C 0.06319 0.27914 0.06423 0.28168 0.06476 0.28515 C 0.0658 0.29278 0.06736 0.30805 0.06736 0.30828 C 0.06771 0.34366 0.06719 0.3846 0.07135 0.41952 C 0.06944 0.43524 0.07222 0.4105 0.06996 0.44033 C 0.06875 0.45675 0.06701 0.4734 0.06528 0.48959 C 0.06493 0.50139 0.06423 0.51573 0.06337 0.52729 C 0.06302 0.53053 0.06232 0.5333 0.06198 0.53654 C 0.06146 0.54093 0.06094 0.54556 0.06076 0.54995 C 0.06007 0.55874 0.05937 0.57655 0.05937 0.57678 C 0.05955 0.58164 0.06024 0.58649 0.06007 0.59158 C 0.05989 0.59713 0.05712 0.61494 0.05607 0.6198 C 0.05451 0.63344 0.05469 0.6272 0.05469 0.63876 " pathEditMode="relative" rAng="0" ptsTypes="ffffffffffffffffffff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3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48844E-6 C 0.00382 -0.00092 0.00799 -0.00069 0.01163 -0.00231 C 0.01476 -0.0037 0.01563 -0.00925 0.01858 -0.0111 C 0.02587 -0.01572 0.03472 -0.01711 0.04202 -0.02197 C 0.05799 -0.03261 0.05052 -0.0296 0.06389 -0.03307 C 0.079 -0.04625 0.09861 -0.05065 0.11597 -0.05712 C 0.12379 -0.06013 0.13021 -0.06498 0.13785 -0.06822 C 0.15261 -0.08256 0.17153 -0.08811 0.1882 -0.09875 C 0.19601 -0.10384 0.21337 -0.10754 0.21337 -0.10731 C 0.22448 -0.11702 0.24271 -0.12534 0.25538 -0.12951 C 0.275 -0.14847 0.29896 -0.1568 0.32257 -0.16235 C 0.33038 -0.16443 0.33993 -0.16882 0.34792 -0.16882 " pathEditMode="relative" rAng="0" ptsTypes="fffffffffff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8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8.31637E-6 C 0.00209 -0.00856 0.00331 -0.00926 0.0099 -0.01134 C 0.01702 -0.01828 0.02449 -0.02591 0.03108 -0.03377 C 0.03351 -0.03678 0.03508 -0.0414 0.03803 -0.04325 C 0.04324 -0.04672 0.0481 -0.04834 0.05365 -0.05065 C 0.06129 -0.06152 0.05087 -0.04811 0.0606 -0.05643 C 0.06633 -0.06129 0.0632 -0.06222 0.0691 -0.06569 C 0.07223 -0.06754 0.0757 -0.068 0.079 -0.06939 C 0.08386 -0.07609 0.07969 -0.07193 0.08872 -0.07517 C 0.09914 -0.07887 0.10747 -0.08234 0.11841 -0.08442 C 0.12292 -0.0865 0.12674 -0.08997 0.13108 -0.09205 C 0.13508 -0.09413 0.13959 -0.09436 0.14376 -0.09575 C 0.14515 -0.09691 0.14636 -0.09853 0.14792 -0.09945 C 0.14931 -0.10038 0.15087 -0.10038 0.15226 -0.1013 C 0.15973 -0.10685 0.16372 -0.11078 0.17188 -0.11448 C 0.19462 -0.13738 0.1599 -0.10338 0.18456 -0.12396 C 0.18629 -0.12535 0.18699 -0.12836 0.18872 -0.12952 C 0.19775 -0.13483 0.21633 -0.13877 0.22674 -0.14085 C 0.23386 -0.14385 0.24063 -0.14779 0.24792 -0.1501 C 0.25522 -0.16027 0.26459 -0.16467 0.27466 -0.16698 C 0.28976 -0.1871 0.33195 -0.18779 0.3507 -0.18779 " pathEditMode="relative" ptsTypes="ffffffffffffffffffff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85014E-7 C -0.00451 0.01526 -0.0026 0.03099 -0.00555 0.04671 C -0.00815 0.06013 -0.00972 0.06198 -0.01267 0.07308 C -0.01666 0.08857 -0.01874 0.10453 -0.02534 0.11817 C -0.0276 0.1302 -0.03819 0.14708 -0.04513 0.15564 C -0.04617 0.16003 -0.04843 0.1709 -0.05208 0.16119 " pathEditMode="relative" ptsTypes="fffff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0518E-7 C -0.00157 0.01526 -0.00191 0.03191 -0.00851 0.04509 C -0.01059 0.0562 -0.01007 0.06337 -0.01702 0.06938 C -0.02119 0.08071 -0.02396 0.09181 -0.0283 0.10314 C -0.02987 0.10731 -0.03039 0.11263 -0.03247 0.11633 C -0.03785 0.12581 -0.03924 0.1228 -0.04237 0.13136 C -0.04445 0.13668 -0.04566 0.14292 -0.04792 0.14824 C -0.04966 0.15217 -0.05365 0.15957 -0.05365 0.15957 C -0.05695 0.17299 -0.054 0.16859 -0.06059 0.1746 C -0.06112 0.17645 -0.06094 0.17877 -0.06198 0.18016 C -0.06684 0.1864 -0.06632 0.1827 -0.06632 0.18016 " pathEditMode="relative" ptsTypes="ffffffffff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972 C 0.0283 -0.01457 0.06632 -0.01272 0.09566 -0.01342 C 0.10903 -0.01966 0.11441 -0.02059 0.1316 -0.02174 C 0.16389 -0.0266 0.23073 -0.02429 0.23073 -0.02406 " pathEditMode="relative" rAng="0" ptsTypes="fff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9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80574E-7 C 0.00312 -0.00069 0.00642 -0.00069 0.00955 -0.00162 C 0.01128 -0.00208 0.0125 -0.00393 0.01424 -0.00462 C 0.01823 -0.00601 0.02691 -0.00763 0.02691 -0.0074 C 0.04045 -0.01642 0.04809 -0.01503 0.06337 -0.01827 C 0.08264 -0.0222 0.10104 -0.02821 0.12066 -0.0303 C 0.12378 -0.03122 0.12691 -0.03238 0.13003 -0.0333 C 0.1316 -0.03376 0.13489 -0.03469 0.13489 -0.03469 C 0.14097 -0.04093 0.1493 -0.03885 0.15694 -0.04255 C 0.15868 -0.04325 0.15972 -0.04533 0.16163 -0.04533 C 0.18611 -0.04625 0.21042 -0.04533 0.23489 -0.04533 " pathEditMode="relative" rAng="0" ptsTypes="ffffffffff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3506E-6 C 0.00277 -0.0037 0.0052 -0.00832 0.0085 -0.01133 C 0.00989 -0.01249 0.01145 -0.01364 0.01267 -0.01503 C 0.02795 -0.03353 0.01788 -0.02682 0.03107 -0.03376 C 0.04878 -0.05226 0.0585 -0.06776 0.08177 -0.07516 C 0.08975 -0.0814 0.09392 -0.08164 0.10277 -0.08441 C 0.11406 -0.08788 0.1243 -0.09459 0.13524 -0.09944 C 0.14548 -0.09482 0.16215 -0.10129 0.17187 -0.10314 C 0.20416 -0.10916 0.23732 -0.10985 0.26909 -0.12003 C 0.27847 -0.12974 0.271 -0.12419 0.28593 -0.12766 C 0.29062 -0.12881 0.29409 -0.13298 0.29861 -0.13506 C 0.3019 -0.1339 0.30503 -0.1309 0.3085 -0.13136 C 0.30989 -0.13159 0.30902 -0.13529 0.30989 -0.13691 C 0.31197 -0.14061 0.31649 -0.14269 0.31979 -0.14269 " pathEditMode="relative" ptsTypes="fffffffffffff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2849E-6 C 0.00278 -0.01156 0.01146 -0.00833 0.01962 -0.01503 C 0.02205 -0.01688 0.02431 -0.0192 0.02674 -0.02081 C 0.029 -0.0222 0.03143 -0.0229 0.03368 -0.02451 C 0.04844 -0.03515 0.02865 -0.02498 0.04792 -0.03585 C 0.05625 -0.04047 0.06511 -0.04348 0.07327 -0.0488 C 0.07414 -0.05065 0.07466 -0.05319 0.07605 -0.05458 C 0.07761 -0.05597 0.07987 -0.0555 0.0816 -0.05643 C 0.08681 -0.05944 0.09098 -0.06499 0.09566 -0.06961 C 0.09931 -0.07308 0.10417 -0.07331 0.10834 -0.07516 C 0.10973 -0.07586 0.11268 -0.07701 0.11268 -0.07701 C 0.12257 -0.0858 0.11771 -0.08326 0.12674 -0.08649 C 0.1349 -0.09366 0.12657 -0.08742 0.13941 -0.09204 C 0.14844 -0.09528 0.15695 -0.09875 0.16615 -0.1013 C 0.17934 -0.105 0.19271 -0.11055 0.20556 -0.11633 C 0.21337 -0.12373 0.22327 -0.12604 0.2323 -0.12951 C 0.23612 -0.1309 0.23959 -0.1346 0.24358 -0.13529 C 0.25348 -0.13691 0.26337 -0.13645 0.27327 -0.13714 C 0.29428 -0.14408 0.29775 -0.14454 0.32257 -0.14454 " pathEditMode="relative" ptsTypes="ffffffffffffffffff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647</Words>
  <Application>Microsoft Office PowerPoint</Application>
  <PresentationFormat>Экран (4:3)</PresentationFormat>
  <Paragraphs>194</Paragraphs>
  <Slides>21</Slides>
  <Notes>0</Notes>
  <HiddenSlides>1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Стрекалова Марина Григорьевна</cp:lastModifiedBy>
  <cp:revision>35</cp:revision>
  <dcterms:modified xsi:type="dcterms:W3CDTF">2016-03-14T10:55:28Z</dcterms:modified>
</cp:coreProperties>
</file>