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6" r:id="rId3"/>
    <p:sldId id="265" r:id="rId4"/>
    <p:sldId id="267" r:id="rId5"/>
    <p:sldId id="262" r:id="rId6"/>
    <p:sldId id="271" r:id="rId7"/>
    <p:sldId id="263" r:id="rId8"/>
    <p:sldId id="261" r:id="rId9"/>
    <p:sldId id="266" r:id="rId10"/>
    <p:sldId id="270" r:id="rId11"/>
    <p:sldId id="272" r:id="rId12"/>
    <p:sldId id="264" r:id="rId13"/>
    <p:sldId id="268" r:id="rId14"/>
    <p:sldId id="269" r:id="rId15"/>
    <p:sldId id="259" r:id="rId16"/>
    <p:sldId id="273" r:id="rId17"/>
    <p:sldId id="274" r:id="rId18"/>
    <p:sldId id="260" r:id="rId19"/>
  </p:sldIdLst>
  <p:sldSz cx="6858000" cy="9144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3210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B92E-ABA5-491E-BD55-3772827B65AF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0ED3-D4CB-498F-B6A7-396CB839B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8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Муравьишка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Ступеньки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Веселые подружки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Ёжики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Жаба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Котик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Веселый автобус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Кот и бабочка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Летний</a:t>
            </a:r>
            <a:r>
              <a:rPr lang="ru-RU" baseline="0" dirty="0" smtClean="0"/>
              <a:t> дождик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Петушок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Помоги медвежонку добраться до бочонка с медом. Прошагай пальчиками левой руки по кружочкам к бочке с медом. У каждого пальчика своя дорожка: большой и указательный, указательный и средний, средний и безымянный, безымянный и мизинец, большой и мизинец.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Мячик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Зайчик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Домовенок</a:t>
            </a:r>
            <a:r>
              <a:rPr lang="ru-RU" dirty="0" smtClean="0"/>
              <a:t> Кузя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50ED3-D4CB-498F-B6A7-396CB839B89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00035"/>
            <a:ext cx="5829300" cy="128588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Бюджетное учреждение  Ханты-Мансийского автономного округа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Реабилитационный центр для детей и подростков с ограниченными возможностями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«Гармония»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94" y="2428860"/>
            <a:ext cx="5043506" cy="5857916"/>
          </a:xfrm>
        </p:spPr>
        <p:txBody>
          <a:bodyPr/>
          <a:lstStyle/>
          <a:p>
            <a:endParaRPr lang="ru-RU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«МОИ ВЕСЕЛЫЕ ПАЛЬЧИКИ»</a:t>
            </a:r>
          </a:p>
          <a:p>
            <a:endParaRPr lang="ru-RU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 </a:t>
            </a:r>
          </a:p>
          <a:p>
            <a:pPr algn="r"/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отделения психолого-педагогической помощи</a:t>
            </a:r>
          </a:p>
          <a:p>
            <a:pPr algn="r"/>
            <a:r>
              <a:rPr lang="ru-RU" sz="18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Цвях</a:t>
            </a:r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Н.Н. </a:t>
            </a:r>
          </a:p>
          <a:p>
            <a:pPr algn="r"/>
            <a:endParaRPr lang="ru-RU" sz="1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Нягань</a:t>
            </a:r>
            <a:endParaRPr lang="ru-RU" sz="16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im0-tub-ru.yandex.net/i?id=328132115-10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7F9"/>
              </a:clrFrom>
              <a:clrTo>
                <a:srgbClr val="FD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648" y="6400838"/>
            <a:ext cx="2304256" cy="2743162"/>
          </a:xfrm>
          <a:prstGeom prst="rect">
            <a:avLst/>
          </a:prstGeom>
          <a:noFill/>
        </p:spPr>
      </p:pic>
      <p:pic>
        <p:nvPicPr>
          <p:cNvPr id="38918" name="Picture 6" descr="http://fresno.pntic.mec.es/yfef0000/carro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101" y="467545"/>
            <a:ext cx="2537505" cy="1080119"/>
          </a:xfrm>
          <a:prstGeom prst="rect">
            <a:avLst/>
          </a:prstGeom>
          <a:noFill/>
        </p:spPr>
      </p:pic>
      <p:pic>
        <p:nvPicPr>
          <p:cNvPr id="38920" name="Picture 8" descr="http://im5-tub-ru.yandex.net/i?id=2792761-69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9120" y="1259632"/>
            <a:ext cx="1771650" cy="1428750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1772816" y="478802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149080" y="4355976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212976" y="5220072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780928" y="3923928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085184" y="349188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717032" y="31318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204864" y="601216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4664" y="251520"/>
            <a:ext cx="30243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Зайчик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Зайчик, зайчик, поскачи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морковку поищи.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Поищи капусту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Будет очень вкусно!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5024" y="8460432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зайчику попасть в огород.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64" r="11103"/>
          <a:stretch>
            <a:fillRect/>
          </a:stretch>
        </p:blipFill>
        <p:spPr bwMode="auto">
          <a:xfrm>
            <a:off x="3473624" y="0"/>
            <a:ext cx="33843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im3-tub-ru.yandex.net/i?id=365398535-26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452" r="12903" b="8258"/>
          <a:stretch>
            <a:fillRect/>
          </a:stretch>
        </p:blipFill>
        <p:spPr bwMode="auto">
          <a:xfrm>
            <a:off x="260648" y="6516216"/>
            <a:ext cx="2232248" cy="2410828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2060848" y="565212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060848" y="6516216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348880" y="486003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212976" y="49320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789040" y="550810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437112" y="594015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229200" y="594015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301208" y="522007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013176" y="449999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725144" y="377991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157192" y="277180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437112" y="31318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640" y="251520"/>
            <a:ext cx="247792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Домовёнок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Кузя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Домовёнок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Кузя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Ищет новый дом.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Хочет быть хозяином,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Поселиться в нем.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5024" y="7884368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Домовенку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Кузе найти новый дом. «Пробеги» пальчиками по кружочкам.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764.vk.me/u11741811/104585726/x_2919669b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5264" b="21579"/>
          <a:stretch>
            <a:fillRect/>
          </a:stretch>
        </p:blipFill>
        <p:spPr bwMode="auto">
          <a:xfrm>
            <a:off x="620688" y="1187624"/>
            <a:ext cx="57606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g6\Pictures\картинки\ВСЕ КАРТИНКИ\Рисунки1\плясуны\baby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5652120"/>
            <a:ext cx="2180410" cy="3096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9866" y="251520"/>
            <a:ext cx="325108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Ступеньки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 ступенька, два ступенька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идем по лесенке,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Вместе мы не унываем,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Распеваем песенки.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8920" y="7956376"/>
            <a:ext cx="3841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мальчику подняться по лесенке. «Прошагай» по ступенькам вверх пальчиками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764.vk.me/u11741811/104585726/x_2919669b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5264" b="21579"/>
          <a:stretch>
            <a:fillRect/>
          </a:stretch>
        </p:blipFill>
        <p:spPr bwMode="auto">
          <a:xfrm rot="5400000">
            <a:off x="-99392" y="1403648"/>
            <a:ext cx="71287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0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3528"/>
            <a:ext cx="3284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0968" y="251520"/>
            <a:ext cx="3459472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Веселые подружки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Вниз по лесенке вдвоем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с подружкою идем.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ступенькам, по ступенькам,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Спускаться нам не лень,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ступенькам, по ступенькам,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Можем прыгать целый день!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8028384"/>
            <a:ext cx="4455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подругам спуститься по лесенке. «Прошагай» пальчиками вниз по лесенке.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764.vk.me/u11741811/104585726/x_2919669b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5264" b="21579"/>
          <a:stretch>
            <a:fillRect/>
          </a:stretch>
        </p:blipFill>
        <p:spPr bwMode="auto">
          <a:xfrm>
            <a:off x="764704" y="755576"/>
            <a:ext cx="547260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0648" y="323528"/>
            <a:ext cx="33843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Котик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Лесенка высокая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чердак ведет.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Котик наш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мурлыкает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Песенку поет.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g6\Pictures\картинки\ВСЕ КАРТИНКИ\Рисунки1\Разненькое\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2160"/>
            <a:ext cx="2376264" cy="23287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9000" y="8028384"/>
            <a:ext cx="314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котику подняться по лесенке на чердак. «Прошагай» пальчиками по лесенке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cs764.vk.me/u11741811/104585726/x_b7acc827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6843" r="18557" b="35790"/>
          <a:stretch>
            <a:fillRect/>
          </a:stretch>
        </p:blipFill>
        <p:spPr bwMode="auto">
          <a:xfrm rot="5400000">
            <a:off x="800708" y="1511660"/>
            <a:ext cx="53285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gorod.tomsk.ru/uploads/28460/1254539072/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5976"/>
            <a:ext cx="1468527" cy="1512168"/>
          </a:xfrm>
          <a:prstGeom prst="rect">
            <a:avLst/>
          </a:prstGeom>
          <a:noFill/>
        </p:spPr>
      </p:pic>
      <p:pic>
        <p:nvPicPr>
          <p:cNvPr id="15" name="Picture 2" descr="http://gorod.tomsk.ru/uploads/28460/1254539072/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696" y="5940152"/>
            <a:ext cx="1258737" cy="1296144"/>
          </a:xfrm>
          <a:prstGeom prst="rect">
            <a:avLst/>
          </a:prstGeom>
          <a:noFill/>
        </p:spPr>
      </p:pic>
      <p:pic>
        <p:nvPicPr>
          <p:cNvPr id="16" name="Picture 2" descr="http://gorod.tomsk.ru/uploads/28460/1254539072/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664" y="7236296"/>
            <a:ext cx="1118877" cy="1152128"/>
          </a:xfrm>
          <a:prstGeom prst="rect">
            <a:avLst/>
          </a:prstGeom>
          <a:noFill/>
        </p:spPr>
      </p:pic>
      <p:pic>
        <p:nvPicPr>
          <p:cNvPr id="11268" name="Picture 4" descr="http://im5-tub-ru.yandex.net/i?id=22473124-47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2050"/>
          <a:stretch>
            <a:fillRect/>
          </a:stretch>
        </p:blipFill>
        <p:spPr bwMode="auto">
          <a:xfrm>
            <a:off x="4452305" y="323528"/>
            <a:ext cx="2405695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92696" y="251520"/>
            <a:ext cx="30963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Ёжики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 колючих ежиков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Бежала по тропинке.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Грибы, листочки, ягоды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Несли они на спинке.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4944" y="7884368"/>
            <a:ext cx="3600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ежатам дойти до мамы ежихи. «Прошагай» пальчиками руки по дорожке.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3-tub-ru.yandex.net/i?id=16208238-6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638" t="17702" r="10639" b="13702"/>
          <a:stretch>
            <a:fillRect/>
          </a:stretch>
        </p:blipFill>
        <p:spPr bwMode="auto">
          <a:xfrm>
            <a:off x="260648" y="6372200"/>
            <a:ext cx="2952328" cy="2473572"/>
          </a:xfrm>
          <a:prstGeom prst="rect">
            <a:avLst/>
          </a:prstGeom>
          <a:noFill/>
        </p:spPr>
      </p:pic>
      <p:pic>
        <p:nvPicPr>
          <p:cNvPr id="46084" name="Picture 4" descr="http://im5-tub-ru.yandex.net/i?id=230289876-1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992" y="611560"/>
            <a:ext cx="1304305" cy="936104"/>
          </a:xfrm>
          <a:prstGeom prst="rect">
            <a:avLst/>
          </a:prstGeom>
          <a:noFill/>
        </p:spPr>
      </p:pic>
      <p:pic>
        <p:nvPicPr>
          <p:cNvPr id="4" name="Picture 4" descr="http://im5-tub-ru.yandex.net/i?id=230289876-1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152" y="1259632"/>
            <a:ext cx="1556792" cy="1117315"/>
          </a:xfrm>
          <a:prstGeom prst="rect">
            <a:avLst/>
          </a:prstGeom>
          <a:noFill/>
        </p:spPr>
      </p:pic>
      <p:pic>
        <p:nvPicPr>
          <p:cNvPr id="5" name="Picture 4" descr="http://im5-tub-ru.yandex.net/i?id=230289876-1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1168" y="323528"/>
            <a:ext cx="1103643" cy="792088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2420888" y="558011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653136" y="2699792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140968" y="457200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861048" y="3635896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276872" y="4644008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284984" y="5508104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077072" y="4644008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068960" y="3707904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789040" y="2771800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869160" y="3635896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0688" y="251520"/>
            <a:ext cx="23042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Жаба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Зеленая жаба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Поймала жука.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видит летают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комара!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0968" y="7884368"/>
            <a:ext cx="3392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лягушке поймать комариков. «Прошагай» пальчиками по кружочкам: указательный, средний, безымянный (в центре средний) и т.д.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dee54ca1ca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4" r="4979" b="18636"/>
          <a:stretch>
            <a:fillRect/>
          </a:stretch>
        </p:blipFill>
        <p:spPr bwMode="auto">
          <a:xfrm>
            <a:off x="4797152" y="6012160"/>
            <a:ext cx="1618229" cy="1656184"/>
          </a:xfrm>
          <a:prstGeom prst="rect">
            <a:avLst/>
          </a:prstGeom>
          <a:noFill/>
        </p:spPr>
      </p:pic>
      <p:pic>
        <p:nvPicPr>
          <p:cNvPr id="4" name="Picture 9" descr="bdee54ca1ca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4" r="4979" b="18636"/>
          <a:stretch>
            <a:fillRect/>
          </a:stretch>
        </p:blipFill>
        <p:spPr bwMode="auto">
          <a:xfrm>
            <a:off x="3717032" y="6948264"/>
            <a:ext cx="1489075" cy="1524000"/>
          </a:xfrm>
          <a:prstGeom prst="rect">
            <a:avLst/>
          </a:prstGeom>
          <a:noFill/>
        </p:spPr>
      </p:pic>
      <p:pic>
        <p:nvPicPr>
          <p:cNvPr id="45058" name="Picture 2" descr="http://im6-tub-ru.yandex.net/i?id=446315268-59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664" y="0"/>
            <a:ext cx="2808312" cy="3052513"/>
          </a:xfrm>
          <a:prstGeom prst="rect">
            <a:avLst/>
          </a:prstGeom>
          <a:noFill/>
        </p:spPr>
      </p:pic>
      <p:sp>
        <p:nvSpPr>
          <p:cNvPr id="16" name="Блок-схема: узел 15"/>
          <p:cNvSpPr/>
          <p:nvPr/>
        </p:nvSpPr>
        <p:spPr>
          <a:xfrm>
            <a:off x="2420888" y="298782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645024" y="457200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996952" y="3779912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21088" y="5436096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708920" y="4644008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284984" y="2987824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933056" y="3779912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356992" y="5436096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653136" y="4716016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204864" y="3851920"/>
            <a:ext cx="648072" cy="576064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89040" y="251520"/>
            <a:ext cx="2387320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Мышки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Маленькие мышки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Тащили хлеба корку,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Увидали кошку,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Убежали в норку.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2656" y="824440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мышкам убежать от кошки.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cs764.vk.me/u11741811/104585726/x_b7acc827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6843" r="18557" b="35790"/>
          <a:stretch>
            <a:fillRect/>
          </a:stretch>
        </p:blipFill>
        <p:spPr bwMode="auto">
          <a:xfrm rot="10800000">
            <a:off x="1196752" y="2195736"/>
            <a:ext cx="53285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g6\Pictures\картинки\ВСЕ КАРТИНКИ\Рисунки1\Разненькое\image02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292080"/>
            <a:ext cx="3068960" cy="32526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3016" y="251520"/>
            <a:ext cx="298338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Жуки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Два жука пошли гулять,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Свои ножки поразмять.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по своей дорожке,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устали бы их ножки!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534" y="8388424"/>
            <a:ext cx="2678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жучкам дойти до леса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0-tub-ru.yandex.net/i?id=407581924-7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323528"/>
            <a:ext cx="3215680" cy="2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cs764.vk.me/u11741811/104585726/x_5f0ea207.jpg"/>
          <p:cNvPicPr/>
          <p:nvPr/>
        </p:nvPicPr>
        <p:blipFill>
          <a:blip r:embed="rId2" cstate="print"/>
          <a:srcRect l="58650" t="35790"/>
          <a:stretch>
            <a:fillRect/>
          </a:stretch>
        </p:blipFill>
        <p:spPr bwMode="auto">
          <a:xfrm>
            <a:off x="428604" y="3786182"/>
            <a:ext cx="17281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71744" y="2500298"/>
            <a:ext cx="403597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Развиваем мелкую моторику,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правильную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Развиваем память, внимание, 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зрительно-пространственное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осприятие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Готовим руку к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письму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70" y="928662"/>
            <a:ext cx="52165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 на развитие мелкой моторики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64.vk.me/u11741811/104585726/x_319f155f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512" t="23487" r="36857" b="31220"/>
          <a:stretch>
            <a:fillRect/>
          </a:stretch>
        </p:blipFill>
        <p:spPr bwMode="auto">
          <a:xfrm rot="10800000">
            <a:off x="1196752" y="2987824"/>
            <a:ext cx="5040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g-fotki.yandex.ru/get/4314/annaze63.a0/0_3a8a4_bb040935_L.jpg"/>
          <p:cNvPicPr>
            <a:picLocks noChangeAspect="1" noChangeArrowheads="1"/>
          </p:cNvPicPr>
          <p:nvPr/>
        </p:nvPicPr>
        <p:blipFill>
          <a:blip r:embed="rId4" cstate="print"/>
          <a:srcRect l="5882" r="29412"/>
          <a:stretch>
            <a:fillRect/>
          </a:stretch>
        </p:blipFill>
        <p:spPr bwMode="auto">
          <a:xfrm>
            <a:off x="476672" y="0"/>
            <a:ext cx="2016224" cy="27733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4751" y="251520"/>
            <a:ext cx="40832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Муравей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Муравей нашел травинку,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Положил ее на спинку.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Дотащить домой скорей бы,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достроить муравейник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8028384"/>
            <a:ext cx="3675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муравью доползти до муравейника. Каждым пальчиком руки «проползи» по дорожке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64.vk.me/u11741811/104585726/x_dd31a951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458" t="24737" r="8780" b="32632"/>
          <a:stretch>
            <a:fillRect/>
          </a:stretch>
        </p:blipFill>
        <p:spPr bwMode="auto">
          <a:xfrm>
            <a:off x="1196752" y="1979712"/>
            <a:ext cx="4392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aksakal.info/uploads/posts/2011-09/1316450898_090210_115712_489lot-sa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6948264"/>
            <a:ext cx="2952328" cy="1969624"/>
          </a:xfrm>
          <a:prstGeom prst="rect">
            <a:avLst/>
          </a:prstGeom>
          <a:noFill/>
        </p:spPr>
      </p:pic>
      <p:pic>
        <p:nvPicPr>
          <p:cNvPr id="22532" name="Picture 4" descr="http://im5-tub-ru.yandex.net/i?id=405066541-07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4164" y="0"/>
            <a:ext cx="2633836" cy="26694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2656" y="251520"/>
            <a:ext cx="303974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Веселый автобус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Едем, едем  поутру,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Везем в садик детвору.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Едем по кривой дорожке,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Малыши глядят в окошки.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032" y="8100392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ребятам доехать до детского сада. Проведи пальчиками по дорожкам.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utterfly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984" y="6444208"/>
            <a:ext cx="1143000" cy="1219200"/>
          </a:xfrm>
          <a:prstGeom prst="rect">
            <a:avLst/>
          </a:prstGeom>
          <a:noFill/>
        </p:spPr>
      </p:pic>
      <p:pic>
        <p:nvPicPr>
          <p:cNvPr id="4100" name="Picture 4" descr="C:\Users\g6\Pictures\картинки\ВСЕ КАРТИНКИ\Рисунки1\Новенькое\flowers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251520"/>
            <a:ext cx="2016224" cy="2158634"/>
          </a:xfrm>
          <a:prstGeom prst="rect">
            <a:avLst/>
          </a:prstGeom>
          <a:noFill/>
        </p:spPr>
      </p:pic>
      <p:pic>
        <p:nvPicPr>
          <p:cNvPr id="4101" name="Picture 5" descr="C:\Users\g6\Pictures\картинки\ВСЕ КАРТИНКИ\Рисунки1\Разненькое\8m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9728" y="6695728"/>
            <a:ext cx="2448272" cy="2448272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2060848" y="31318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56792" y="2483768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492896" y="370790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501008" y="49320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996952" y="4283968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365104" y="6156176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33056" y="550810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12976" y="323528"/>
            <a:ext cx="3377848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 и бабочка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Котик с бабочкой играл,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Котик бабочку поймал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не знает, как с ней быть,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Может, в клетку посадить?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всем давно известно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клетке бабочке не место</a:t>
            </a:r>
            <a:r>
              <a:rPr lang="ru-RU" dirty="0" smtClean="0"/>
              <a:t>!</a:t>
            </a:r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48680" y="8100392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бабочке долететь до цветка. «Прошагай» пальчиками по кружочкам к цветку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4392 0.00741 -0.08767 0.01505 -0.10868 0.00741 C -0.13003 -0.00023 -0.12222 -0.03565 -0.12743 -0.04583 C -0.13246 -0.05602 -0.12361 -0.05995 -0.13941 -0.05324 C -0.15486 -0.04653 -0.20451 -0.00972 -0.22048 -0.00578 C -0.2368 -0.00185 -0.22621 -0.01852 -0.23611 -0.02963 C -0.24583 -0.04074 -0.25937 -0.07616 -0.28003 -0.07245 C -0.30069 -0.06875 -0.33541 -0.00787 -0.35989 -0.00741 C -0.3842 -0.00694 -0.41215 -0.05926 -0.42586 -0.06967 C -0.43975 -0.08009 -0.41041 -0.08379 -0.44305 -0.06967 C -0.47552 -0.05555 -0.59132 0.0007 -0.62083 0.01482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3-tub-ru.yandex.net/i?id=244838545-0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65" t="8000" r="13399" b="8000"/>
          <a:stretch>
            <a:fillRect/>
          </a:stretch>
        </p:blipFill>
        <p:spPr bwMode="auto">
          <a:xfrm>
            <a:off x="260648" y="251520"/>
            <a:ext cx="2232248" cy="3024336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2060848" y="31318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492896" y="370790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01008" y="49320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996952" y="4283968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365104" y="6156176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33056" y="550810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7" name="Picture 3" descr="C:\Users\g6\Pictures\картинки\ВСЕ КАРТИНКИ\Рисунки1\плясуны\baby1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048" y="6657324"/>
            <a:ext cx="1935907" cy="2237048"/>
          </a:xfrm>
          <a:prstGeom prst="rect">
            <a:avLst/>
          </a:prstGeom>
          <a:noFill/>
        </p:spPr>
      </p:pic>
      <p:pic>
        <p:nvPicPr>
          <p:cNvPr id="11" name="Picture 2" descr="C:\Users\g6\Pictures\картинки\ВСЕ КАРТИНКИ\Рисунки1\плясуны\baby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00" y="5652120"/>
            <a:ext cx="1419801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80928" y="323528"/>
            <a:ext cx="381104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Летний дождик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небу облако тихо плывет,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этого облака дождик идет.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дождика прячется вся детвора,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зонтик бегут посредине двора.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2656" y="831641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ребятам спрятаться от дождя. Пробеги пальчиками по кружочкам.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20" y="0"/>
            <a:ext cx="2348880" cy="25334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4704" y="251520"/>
            <a:ext cx="3604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Петушок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Рано встанет поутру,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Прокричит «Ку-ка-ре-ку!»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веселый петушок,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Золотистый гребешок!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2896" y="8100392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петушку всех рано утром разбудить. «Прошагай» пальчиками по кружочкам к солнышку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772816" y="478802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149080" y="4355976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212976" y="5220072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653136" y="2195736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780928" y="3923928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085184" y="349188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717032" y="31318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204864" y="601216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://img-fotki.yandex.ru/get/5706/valenta-mog.177/0_753fd_e4874ddc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6372200"/>
            <a:ext cx="216024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5796136"/>
          <a:ext cx="2614635" cy="1944216"/>
        </p:xfrm>
        <a:graphic>
          <a:graphicData uri="http://schemas.openxmlformats.org/presentationml/2006/ole">
            <p:oleObj spid="_x0000_s2051" r:id="rId4" imgW="3019048" imgH="2238687" progId="">
              <p:embed/>
            </p:oleObj>
          </a:graphicData>
        </a:graphic>
      </p:graphicFrame>
      <p:pic>
        <p:nvPicPr>
          <p:cNvPr id="3" name="Picture 14" descr="i?id=542653015-31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791" t="14419" r="12180" b="14707"/>
          <a:stretch>
            <a:fillRect/>
          </a:stretch>
        </p:blipFill>
        <p:spPr bwMode="auto">
          <a:xfrm>
            <a:off x="5273824" y="0"/>
            <a:ext cx="1584176" cy="1944216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1772816" y="457200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348880" y="5940152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221088" y="4139952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653136" y="1979712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212976" y="5076056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717032" y="2843808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780928" y="3707904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229200" y="3275856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2696" y="251520"/>
            <a:ext cx="36562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Мёд и медвежонок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 душистый мёд так нужен!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люблю его на ужин,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завтрак, на обед,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Лучше мёда еды нет!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2656" y="7884368"/>
            <a:ext cx="6525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Помоги медвежонку добраться до бочонка с медом. Прошагай пальчиками левой руки по кружочкам к бочке с медом. У каждого пальчика своя дорожка: большой и указательный, указательный и средний, средний и безымянный, безымянный и мизинец, большой и мизинец.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139.vkontakte.ru/u135651165/-14/x_567eb5b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56" y="6804248"/>
            <a:ext cx="18478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g6\Pictures\картинки\ВСЕ КАРТИНКИ\Рисунки1\плясуны\baby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624" y="323529"/>
            <a:ext cx="1926873" cy="2736304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1772816" y="4788024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149080" y="4355976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212976" y="5220072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780928" y="3923928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085184" y="349188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717032" y="3131840"/>
            <a:ext cx="648072" cy="5760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204864" y="601216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908720" y="5652120"/>
            <a:ext cx="648072" cy="5760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2656" y="251520"/>
            <a:ext cx="3528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Мячик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Мячик, мячик, прыг-скок,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Догони меня, дружок!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меня не убегай,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Поскорее догоняй!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6992" y="8028384"/>
            <a:ext cx="3008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«Проскачи» пальчиками по кружочкам, как мячик, и догони мальчика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694</Words>
  <Application>Microsoft Office PowerPoint</Application>
  <PresentationFormat>Экран (4:3)</PresentationFormat>
  <Paragraphs>168</Paragraphs>
  <Slides>18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Бюджетное учреждение  Ханты-Мансийского автономного округа – Югры  Реабилитационный центр для детей и подростков с ограниченными возможностями  «Гармония»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g6</dc:creator>
  <cp:lastModifiedBy>Наташа</cp:lastModifiedBy>
  <cp:revision>38</cp:revision>
  <dcterms:created xsi:type="dcterms:W3CDTF">2013-11-10T17:49:38Z</dcterms:created>
  <dcterms:modified xsi:type="dcterms:W3CDTF">2016-09-08T17:16:46Z</dcterms:modified>
</cp:coreProperties>
</file>