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8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5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1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4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8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FFD3-C538-4CB3-B79E-D726AFC874AC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BC8D-11DD-420C-A851-62BD9C3BD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Pictures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80" y="764704"/>
            <a:ext cx="4205312" cy="52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27939"/>
              </p:ext>
            </p:extLst>
          </p:nvPr>
        </p:nvGraphicFramePr>
        <p:xfrm>
          <a:off x="611560" y="1412777"/>
          <a:ext cx="7839266" cy="2304255"/>
        </p:xfrm>
        <a:graphic>
          <a:graphicData uri="http://schemas.openxmlformats.org/drawingml/2006/table">
            <a:tbl>
              <a:tblPr/>
              <a:tblGrid>
                <a:gridCol w="7839266"/>
              </a:tblGrid>
              <a:tr h="23042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МАКСИМ\Picture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6" y="1715059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Pictures\арбу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1" y="1752567"/>
            <a:ext cx="201372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СИМ\Pictures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65650"/>
            <a:ext cx="1875172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Picture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88432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02767"/>
              </p:ext>
            </p:extLst>
          </p:nvPr>
        </p:nvGraphicFramePr>
        <p:xfrm>
          <a:off x="323528" y="2053351"/>
          <a:ext cx="8568952" cy="2580968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580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МАКСИМ\Pictures\h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5065"/>
            <a:ext cx="1485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Pictures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76" y="2869117"/>
            <a:ext cx="1383955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Picture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31" y="2622301"/>
            <a:ext cx="194421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Pictures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35" y="2725117"/>
            <a:ext cx="1382369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Pictures\2304725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57602"/>
            <a:ext cx="15841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СИМ\Pictures\img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365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Pictures\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2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Picture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3528000" cy="47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Picture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852000" cy="48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СИМ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312000" cy="44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КСИМ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204000" cy="32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КСИМ\Pictures\загруженно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600000" cy="36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КСИМ\Picture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3285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КСИМ\Pictures\S10504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1145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КСИМ\Pictures\S10504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2175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13</cp:revision>
  <dcterms:created xsi:type="dcterms:W3CDTF">2013-06-16T16:02:35Z</dcterms:created>
  <dcterms:modified xsi:type="dcterms:W3CDTF">2016-09-13T14:40:54Z</dcterms:modified>
</cp:coreProperties>
</file>