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4" r:id="rId16"/>
    <p:sldId id="276" r:id="rId17"/>
    <p:sldId id="277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18005-40F6-410A-876C-D3A457121C03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371AD-A589-4E3F-B7FA-A71F0F87C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590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371AD-A589-4E3F-B7FA-A71F0F87C1F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517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AE51-0654-49A8-AA2A-2C16BC9A3485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B1F28D-42C4-4484-B558-828317B2B16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AE51-0654-49A8-AA2A-2C16BC9A3485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F28D-42C4-4484-B558-828317B2B1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AE51-0654-49A8-AA2A-2C16BC9A3485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F28D-42C4-4484-B558-828317B2B1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AE51-0654-49A8-AA2A-2C16BC9A3485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B1F28D-42C4-4484-B558-828317B2B16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AE51-0654-49A8-AA2A-2C16BC9A3485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B1F28D-42C4-4484-B558-828317B2B16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AE51-0654-49A8-AA2A-2C16BC9A3485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B1F28D-42C4-4484-B558-828317B2B16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AE51-0654-49A8-AA2A-2C16BC9A3485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B1F28D-42C4-4484-B558-828317B2B16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AE51-0654-49A8-AA2A-2C16BC9A3485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B1F28D-42C4-4484-B558-828317B2B16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AE51-0654-49A8-AA2A-2C16BC9A3485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B1F28D-42C4-4484-B558-828317B2B16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AE51-0654-49A8-AA2A-2C16BC9A3485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B1F28D-42C4-4484-B558-828317B2B16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AE51-0654-49A8-AA2A-2C16BC9A3485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B1F28D-42C4-4484-B558-828317B2B16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954AE51-0654-49A8-AA2A-2C16BC9A3485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8B1F28D-42C4-4484-B558-828317B2B16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tsad\Desktop\Куклы\131265766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916832"/>
            <a:ext cx="7543800" cy="275070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Традиционные русские народные куклы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0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Кукла </a:t>
            </a:r>
            <a:r>
              <a:rPr lang="ru-RU" dirty="0" err="1" smtClean="0"/>
              <a:t>Покосница</a:t>
            </a:r>
            <a:endParaRPr lang="ru-RU" dirty="0"/>
          </a:p>
        </p:txBody>
      </p:sp>
      <p:pic>
        <p:nvPicPr>
          <p:cNvPr id="14338" name="Picture 2" descr="C:\Users\Detsad\Desktop\Покосница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304330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Detsad\Desktop\Куклы\kustodiev1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6672"/>
            <a:ext cx="453650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96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Берегиня</a:t>
            </a:r>
            <a:r>
              <a:rPr lang="ru-RU" dirty="0" smtClean="0"/>
              <a:t> Рода</a:t>
            </a:r>
            <a:endParaRPr lang="ru-RU" dirty="0"/>
          </a:p>
        </p:txBody>
      </p:sp>
      <p:pic>
        <p:nvPicPr>
          <p:cNvPr id="15362" name="Picture 2" descr="C:\Users\Detsad\Desktop\Берегиня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648072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46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Кукла </a:t>
            </a:r>
            <a:r>
              <a:rPr lang="ru-RU" dirty="0" err="1" smtClean="0"/>
              <a:t>Капустка</a:t>
            </a:r>
            <a:endParaRPr lang="ru-RU" dirty="0"/>
          </a:p>
        </p:txBody>
      </p:sp>
      <p:pic>
        <p:nvPicPr>
          <p:cNvPr id="16386" name="Picture 2" descr="C:\Users\Detsad\Desktop\Куклы\капуст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09" y="332656"/>
            <a:ext cx="715828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11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Кукла Мамушка-Нянюшка</a:t>
            </a:r>
            <a:endParaRPr lang="ru-RU" dirty="0"/>
          </a:p>
        </p:txBody>
      </p:sp>
      <p:pic>
        <p:nvPicPr>
          <p:cNvPr id="17410" name="Picture 2" descr="C:\Users\Detsad\Desktop\Мамушка-нянюшка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331236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Detsad\Desktop\Мамушка-нянюшка 1.jpe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28" y="658813"/>
            <a:ext cx="3123696" cy="343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04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Неразлучники</a:t>
            </a:r>
            <a:endParaRPr lang="ru-RU" dirty="0"/>
          </a:p>
        </p:txBody>
      </p:sp>
      <p:pic>
        <p:nvPicPr>
          <p:cNvPr id="18434" name="Picture 2" descr="C:\Users\Detsad\Desktop\Неразлучники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412777"/>
            <a:ext cx="2952328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Detsad\Desktop\Куклы\default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76672"/>
            <a:ext cx="460851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16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5085184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Кукла </a:t>
            </a:r>
            <a:r>
              <a:rPr lang="ru-RU" dirty="0" err="1" smtClean="0"/>
              <a:t>Десятиручка</a:t>
            </a:r>
            <a:endParaRPr lang="ru-RU" dirty="0"/>
          </a:p>
        </p:txBody>
      </p:sp>
      <p:pic>
        <p:nvPicPr>
          <p:cNvPr id="19458" name="Picture 2" descr="C:\Users\Detsad\Desktop\Десятиручка 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619268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22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/>
              <a:t>Кукла Утешительница или Зольная кукла</a:t>
            </a:r>
            <a:endParaRPr lang="ru-RU" sz="4400" dirty="0"/>
          </a:p>
        </p:txBody>
      </p:sp>
      <p:pic>
        <p:nvPicPr>
          <p:cNvPr id="21506" name="Picture 2" descr="C:\Users\Detsad\Desktop\Куклы\1-1-klassicheskaya-russkay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3" y="1145779"/>
            <a:ext cx="3273425" cy="245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Detsad\Desktop\Куклы\утешительница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2656"/>
            <a:ext cx="302433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98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Кукла Мировое дерево</a:t>
            </a:r>
            <a:endParaRPr lang="ru-RU" dirty="0"/>
          </a:p>
        </p:txBody>
      </p:sp>
      <p:pic>
        <p:nvPicPr>
          <p:cNvPr id="22531" name="Picture 3" descr="C:\Users\Detsad\Desktop\Куклы\мировое дерево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4664"/>
            <a:ext cx="2574131" cy="372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C:\Users\Detsad\Desktop\Куклы\1417889276_52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439248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49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Кукла Масленица</a:t>
            </a:r>
            <a:endParaRPr lang="ru-RU" dirty="0"/>
          </a:p>
        </p:txBody>
      </p:sp>
      <p:pic>
        <p:nvPicPr>
          <p:cNvPr id="24578" name="Picture 2" descr="C:\Users\Detsad\Desktop\Куклы\Масленица домашняя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310" y="685800"/>
            <a:ext cx="6208034" cy="425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32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Колокольчик</a:t>
            </a:r>
            <a:endParaRPr lang="ru-RU" dirty="0"/>
          </a:p>
        </p:txBody>
      </p:sp>
      <p:pic>
        <p:nvPicPr>
          <p:cNvPr id="25602" name="Picture 2" descr="C:\Users\Detsad\Desktop\Куклы\колокольчик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48883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72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etsad\Desktop\Куклы\ow_52013e55c61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217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7" name="Picture 3" descr="C:\Users\Detsad\Desktop\Куклы\e2aaec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5"/>
            <a:ext cx="792088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16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Зайчик на пальчик и птичка</a:t>
            </a:r>
            <a:endParaRPr lang="ru-RU" dirty="0"/>
          </a:p>
        </p:txBody>
      </p:sp>
      <p:pic>
        <p:nvPicPr>
          <p:cNvPr id="3074" name="Picture 2" descr="C:\Users\Detsad\Desktop\Куклы\зайчик на пальчик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1" y="908720"/>
            <a:ext cx="400647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etsad\Desktop\Куклы\птичка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200" y="980728"/>
            <a:ext cx="3719264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27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Кукла Коляда</a:t>
            </a:r>
            <a:endParaRPr lang="ru-RU" dirty="0"/>
          </a:p>
        </p:txBody>
      </p:sp>
      <p:pic>
        <p:nvPicPr>
          <p:cNvPr id="4098" name="Picture 2" descr="C:\Users\Detsad\Desktop\Куклы\Коляда 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339126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etsad\Desktop\Куклы\Коляда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4664"/>
            <a:ext cx="352839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52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Кукла Купавка</a:t>
            </a:r>
            <a:endParaRPr lang="ru-RU" dirty="0"/>
          </a:p>
        </p:txBody>
      </p:sp>
      <p:pic>
        <p:nvPicPr>
          <p:cNvPr id="6146" name="Picture 2" descr="C:\Users\Detsad\Desktop\Куклы\detsad-42365-141742584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2088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80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Кукла </a:t>
            </a:r>
            <a:r>
              <a:rPr lang="ru-RU" dirty="0" err="1" smtClean="0"/>
              <a:t>Кувадка</a:t>
            </a:r>
            <a:endParaRPr lang="ru-RU" dirty="0"/>
          </a:p>
        </p:txBody>
      </p:sp>
      <p:pic>
        <p:nvPicPr>
          <p:cNvPr id="7172" name="Picture 4" descr="C:\Users\Detsad\Desktop\Куклы\image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748883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89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Лихоманки</a:t>
            </a:r>
            <a:endParaRPr lang="ru-RU" dirty="0"/>
          </a:p>
        </p:txBody>
      </p:sp>
      <p:pic>
        <p:nvPicPr>
          <p:cNvPr id="8194" name="Picture 2" descr="C:\Users\Detsad\Desktop\Куклы\Лихоманк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84887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55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Куклы </a:t>
            </a:r>
            <a:r>
              <a:rPr lang="ru-RU" dirty="0" err="1" smtClean="0"/>
              <a:t>Пеленашки</a:t>
            </a:r>
            <a:endParaRPr lang="ru-RU" dirty="0"/>
          </a:p>
        </p:txBody>
      </p:sp>
      <p:pic>
        <p:nvPicPr>
          <p:cNvPr id="11266" name="Picture 2" descr="C:\Users\Detsad\Desktop\Куклы\1178-obereg-kukla-motanka-pelenashka-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392149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Detsad\Desktop\Куклы\8c2b2c91970d6d160d97ff1b3a5ced7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4665"/>
            <a:ext cx="327342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81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Крупеничка</a:t>
            </a:r>
            <a:endParaRPr lang="ru-RU" dirty="0"/>
          </a:p>
        </p:txBody>
      </p:sp>
      <p:pic>
        <p:nvPicPr>
          <p:cNvPr id="12290" name="Picture 2" descr="C:\Users\Detsad\Desktop\Куклы\47761_original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446449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Detsad\Desktop\Куклы\i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675" y="404664"/>
            <a:ext cx="233573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46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123</TotalTime>
  <Words>39</Words>
  <Application>Microsoft Office PowerPoint</Application>
  <PresentationFormat>Экран (4:3)</PresentationFormat>
  <Paragraphs>20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Базовая</vt:lpstr>
      <vt:lpstr>    Традиционные русские народные куклы</vt:lpstr>
      <vt:lpstr>Презентация PowerPoint</vt:lpstr>
      <vt:lpstr>Зайчик на пальчик и птичка</vt:lpstr>
      <vt:lpstr>Кукла Коляда</vt:lpstr>
      <vt:lpstr>Кукла Купавка</vt:lpstr>
      <vt:lpstr>Кукла Кувадка</vt:lpstr>
      <vt:lpstr>Лихоманки</vt:lpstr>
      <vt:lpstr>Куклы Пеленашки</vt:lpstr>
      <vt:lpstr>Крупеничка</vt:lpstr>
      <vt:lpstr>Кукла Покосница</vt:lpstr>
      <vt:lpstr>Берегиня Рода</vt:lpstr>
      <vt:lpstr>Кукла Капустка</vt:lpstr>
      <vt:lpstr>Кукла Мамушка-Нянюшка</vt:lpstr>
      <vt:lpstr>Неразлучники</vt:lpstr>
      <vt:lpstr>Кукла Десятиручка</vt:lpstr>
      <vt:lpstr>Кукла Утешительница или Зольная кукла</vt:lpstr>
      <vt:lpstr>Кукла Мировое дерево</vt:lpstr>
      <vt:lpstr>Кукла Масленица</vt:lpstr>
      <vt:lpstr>Колокольчик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Традиционные русские народные куклы</dc:title>
  <dc:creator>Пользователь Windows</dc:creator>
  <cp:lastModifiedBy>Пользователь Windows</cp:lastModifiedBy>
  <cp:revision>12</cp:revision>
  <dcterms:created xsi:type="dcterms:W3CDTF">2016-09-27T07:36:49Z</dcterms:created>
  <dcterms:modified xsi:type="dcterms:W3CDTF">2016-09-27T09:40:29Z</dcterms:modified>
</cp:coreProperties>
</file>