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9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499F0-E4E7-47F2-9E55-ABC2619E0D2D}" type="datetimeFigureOut">
              <a:rPr lang="ru-RU"/>
              <a:pPr>
                <a:defRPr/>
              </a:pPr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9391A-B4A4-4DF5-A2AF-684985F9C4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E674A-14CD-43E4-96C0-8FD27986875F}" type="datetimeFigureOut">
              <a:rPr lang="ru-RU"/>
              <a:pPr>
                <a:defRPr/>
              </a:pPr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A4825-0F1A-470F-8AF3-B40E06B087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F13FD-48E3-446B-84AB-A6B5F537E561}" type="datetimeFigureOut">
              <a:rPr lang="ru-RU"/>
              <a:pPr>
                <a:defRPr/>
              </a:pPr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0CE92-8671-4638-9EC4-FAB1ED01E4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E3470-9986-499A-A271-09FA6F9C7A51}" type="datetimeFigureOut">
              <a:rPr lang="ru-RU"/>
              <a:pPr>
                <a:defRPr/>
              </a:pPr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E3D2B-BA81-4A75-AB57-8DB8E1B960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BBF63-A321-440A-84F1-563115E58971}" type="datetimeFigureOut">
              <a:rPr lang="ru-RU"/>
              <a:pPr>
                <a:defRPr/>
              </a:pPr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06CCC-EABB-4F81-9517-427D087220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F6CDD-0493-4CF7-8D70-7F9C009804D2}" type="datetimeFigureOut">
              <a:rPr lang="ru-RU"/>
              <a:pPr>
                <a:defRPr/>
              </a:pPr>
              <a:t>01.02.2018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48B13-585B-4261-BD74-5112DB68DB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3AA4A-8A6F-40AA-A80F-57375EC99582}" type="datetimeFigureOut">
              <a:rPr lang="ru-RU"/>
              <a:pPr>
                <a:defRPr/>
              </a:pPr>
              <a:t>01.02.2018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148B4-4A0A-4A98-92C1-A762B63E29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65E40-9181-42A4-85B1-0C0913C3D241}" type="datetimeFigureOut">
              <a:rPr lang="ru-RU"/>
              <a:pPr>
                <a:defRPr/>
              </a:pPr>
              <a:t>01.02.2018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CB1A7-6C1E-4C1D-920D-6A833DB53F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A497A-5D3F-4827-9356-54F9121BD72B}" type="datetimeFigureOut">
              <a:rPr lang="ru-RU"/>
              <a:pPr>
                <a:defRPr/>
              </a:pPr>
              <a:t>01.02.2018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D0814-A86F-4DD6-9D0E-A63F03B7AD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90643-4C99-4193-BA9A-9E36458B3CAE}" type="datetimeFigureOut">
              <a:rPr lang="ru-RU"/>
              <a:pPr>
                <a:defRPr/>
              </a:pPr>
              <a:t>01.02.2018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D488A-E99D-4D2E-B9D7-F30F011CB4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1C407-7385-47A6-9857-38DF998C33B8}" type="datetimeFigureOut">
              <a:rPr lang="ru-RU"/>
              <a:pPr>
                <a:defRPr/>
              </a:pPr>
              <a:t>01.02.2018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89B0B-6F11-4B41-A383-56A2DA5571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0BA7D2-843E-4A63-A155-E2FA487DAC5F}" type="datetimeFigureOut">
              <a:rPr lang="ru-RU"/>
              <a:pPr>
                <a:defRPr/>
              </a:pPr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8170D6-1E56-470E-9784-EED910B13D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8.xml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8.xml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8.xml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8.xml"/><Relationship Id="rId1" Type="http://schemas.openxmlformats.org/officeDocument/2006/relationships/audio" Target="NULL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8.xml"/><Relationship Id="rId1" Type="http://schemas.openxmlformats.org/officeDocument/2006/relationships/audio" Target="NULL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8.xml"/><Relationship Id="rId1" Type="http://schemas.openxmlformats.org/officeDocument/2006/relationships/audio" Target="NULL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8.xml"/><Relationship Id="rId1" Type="http://schemas.openxmlformats.org/officeDocument/2006/relationships/audio" Target="NULL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8.xml"/><Relationship Id="rId1" Type="http://schemas.openxmlformats.org/officeDocument/2006/relationships/audio" Target="NULL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8.xml"/><Relationship Id="rId1" Type="http://schemas.openxmlformats.org/officeDocument/2006/relationships/audio" Target="NULL" TargetMode="Externa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8.xml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813" y="2500313"/>
            <a:ext cx="7772400" cy="1470025"/>
          </a:xfrm>
        </p:spPr>
        <p:txBody>
          <a:bodyPr>
            <a:normAutofit/>
          </a:bodyPr>
          <a:lstStyle/>
          <a:p>
            <a:pPr algn="r"/>
            <a:r>
              <a:rPr lang="ru-RU" sz="4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Артикуляционная сказка с использованием биоэнергопластики </a:t>
            </a:r>
            <a:br>
              <a:rPr lang="ru-RU" sz="4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«У Солнышка в гостях»</a:t>
            </a:r>
            <a:br>
              <a:rPr lang="ru-RU" sz="4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Составитель:Белянкина О. А.</a:t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Учитель-логопед МАДОУ № 48</a:t>
            </a:r>
            <a:endParaRPr 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1563" y="1143000"/>
            <a:ext cx="3071812" cy="6072188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№9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Слоник – Солнце водой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умывать, полотенцем вытирать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 Упр. «Маляр».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Губы в улыбке, приоткрыть рот, кончиком языка погладить небо.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«Утюжок»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 сомкнутая ладонь поднята вверх, тыльной стороной от себя, четыре сомкнутых пальца медленно и плавно двигаются вперед - назад и влево - вправо.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Музыка: Детская песня - маляры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2530" name="Содержимое 8" descr="3082267-662ffc796c7852c1.gif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714750" y="785813"/>
            <a:ext cx="3640138" cy="3786187"/>
          </a:xfrm>
        </p:spPr>
      </p:pic>
      <p:pic>
        <p:nvPicPr>
          <p:cNvPr id="22531" name="Рисунок 9" descr="5941b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96063" y="3071813"/>
            <a:ext cx="1785937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051425" y="494982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1563" y="1143000"/>
            <a:ext cx="3071812" cy="6072188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№10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Ёж – давай колючей щетинкой начищать.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Упр. «Качели».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Улыбнуться, открыть рот. На счет «раз-два» поочередно упираться языком то в верхние, то в нижние зубы. Ниж­няя челюсть при этом неподвижна.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«Качели»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- движение ладони с сомкнутыми пальцами вверх вниз.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Музыка: Песня - Крылатые качели.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3554" name="Содержимое 5" descr="80198702_large_ezhik7.pn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824288" y="1571625"/>
            <a:ext cx="3319462" cy="4329113"/>
          </a:xfrm>
        </p:spPr>
      </p:pic>
      <p:pic>
        <p:nvPicPr>
          <p:cNvPr id="23555" name="Рисунок 6" descr="061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13" y="2643188"/>
            <a:ext cx="1069975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6462713" y="486886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5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Текст 3"/>
          <p:cNvSpPr>
            <a:spLocks noGrp="1"/>
          </p:cNvSpPr>
          <p:nvPr>
            <p:ph type="body" sz="half" idx="2"/>
          </p:nvPr>
        </p:nvSpPr>
        <p:spPr>
          <a:xfrm>
            <a:off x="1071563" y="1143000"/>
            <a:ext cx="3071812" cy="6500813"/>
          </a:xfrm>
        </p:spPr>
        <p:txBody>
          <a:bodyPr/>
          <a:lstStyle/>
          <a:p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№11</a:t>
            </a:r>
          </a:p>
          <a:p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А Цыпленок – те стали с Солнышка соринки смахивать.</a:t>
            </a:r>
          </a:p>
          <a:p>
            <a:endParaRPr lang="ru-RU" sz="1600" b="1" i="1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u="sng" smtClean="0">
                <a:latin typeface="Times New Roman" pitchFamily="18" charset="0"/>
                <a:cs typeface="Times New Roman" pitchFamily="18" charset="0"/>
              </a:rPr>
              <a:t>Упр. «Часики». </a:t>
            </a: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Улыбнуться, открыть рот. Тянуться языком попеременно то к левому уголку рта, то к правому.        </a:t>
            </a:r>
          </a:p>
          <a:p>
            <a:endParaRPr lang="ru-RU" sz="1600" b="1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u="sng" smtClean="0">
                <a:latin typeface="Times New Roman" pitchFamily="18" charset="0"/>
                <a:cs typeface="Times New Roman" pitchFamily="18" charset="0"/>
              </a:rPr>
              <a:t>«Часики». </a:t>
            </a: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Ладонь сжата в кулак. Указательный палец поднят вверх. Под счёт кисть руки поворачивается влево-вправо.</a:t>
            </a:r>
          </a:p>
          <a:p>
            <a:endParaRPr lang="ru-RU" sz="1600" b="1" u="sng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u="sng" smtClean="0">
                <a:latin typeface="Times New Roman" pitchFamily="18" charset="0"/>
                <a:cs typeface="Times New Roman" pitchFamily="18" charset="0"/>
              </a:rPr>
              <a:t>Музыка: Фиксипелки – Часики.</a:t>
            </a:r>
          </a:p>
          <a:p>
            <a:endParaRPr lang="ru-RU" sz="1600" b="1" i="1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i="1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24578" name="Содержимое 7" descr="0a262de64c174b1562828b37cec48e8b.pn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572125" y="2500313"/>
            <a:ext cx="3143250" cy="3143250"/>
          </a:xfrm>
        </p:spPr>
      </p:pic>
      <p:pic>
        <p:nvPicPr>
          <p:cNvPr id="24579" name="Рисунок 8" descr="36104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63" y="3143250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49825" y="219551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5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1563" y="1143000"/>
            <a:ext cx="3071812" cy="6500813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№12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Выглянуло Солнышко на небо, чистое, ясное и золотое. И всюду стало весело, светло и тепло.</a:t>
            </a: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Упр. «Улыбка».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Улыбнуться, показать сомкнутые зубки. Удерживать губы в таком положении до счёта «пять»,  затем вернуть губы в исходное положение. Повторить 3-4 раза.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«Солнышко»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- пальчики расставлены в стороны, как лучики солнышка. Под счет 1 –пальчики расправляются и удерживаются одновременно с улыбкой 5 сек., на счет 2 –ладонь сворачивается в кулак.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Музыка:  Детская песенка – От улыбки.</a:t>
            </a: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5602" name="Содержимое 5" descr="MjBiMy00M.pn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000500" y="1500188"/>
            <a:ext cx="4327525" cy="4327525"/>
          </a:xfrm>
        </p:spPr>
      </p:pic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235825" y="494188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3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Содержимое 4" descr="0a262de64c174b1562828b37cec48e8b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33688" y="857250"/>
            <a:ext cx="5429250" cy="5429250"/>
          </a:xfrm>
        </p:spPr>
      </p:pic>
      <p:sp>
        <p:nvSpPr>
          <p:cNvPr id="14338" name="Текст 3"/>
          <p:cNvSpPr>
            <a:spLocks noGrp="1"/>
          </p:cNvSpPr>
          <p:nvPr>
            <p:ph type="body" sz="half" idx="2"/>
          </p:nvPr>
        </p:nvSpPr>
        <p:spPr>
          <a:xfrm>
            <a:off x="1071563" y="1143000"/>
            <a:ext cx="3000375" cy="4983163"/>
          </a:xfrm>
        </p:spPr>
        <p:txBody>
          <a:bodyPr/>
          <a:lstStyle/>
          <a:p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№1</a:t>
            </a:r>
          </a:p>
          <a:p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Однажды большая туча занавесила небо. Заскучал Цыпленок без солнечного света.</a:t>
            </a:r>
            <a:br>
              <a:rPr lang="ru-RU" sz="16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- Куда это Солнышко подевалось? – говорит. – Нужно его поскорее на небо вернуть.</a:t>
            </a:r>
            <a:br>
              <a:rPr lang="ru-RU" sz="16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- Разве ты знаешь, где оно живёт? – закудахтала Наседка.</a:t>
            </a:r>
            <a:br>
              <a:rPr lang="ru-RU" sz="16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- Я не знаю, а кого встречу, того спрошу, - ответил Цыпленок.</a:t>
            </a:r>
            <a:br>
              <a:rPr lang="ru-RU" sz="16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1563" y="1143000"/>
            <a:ext cx="3000375" cy="49831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№2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Собрала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его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Наседка в дорогу. Положила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с собой цыпленку вкусные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блинчики.</a:t>
            </a:r>
            <a:br>
              <a:rPr lang="ru-RU" sz="1600" b="1" i="1" dirty="0">
                <a:latin typeface="Times New Roman" pitchFamily="18" charset="0"/>
                <a:cs typeface="Times New Roman" pitchFamily="18" charset="0"/>
              </a:rPr>
            </a:b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u="sng" dirty="0" err="1" smtClean="0">
                <a:latin typeface="Times New Roman" pitchFamily="18" charset="0"/>
                <a:cs typeface="Times New Roman" pitchFamily="18" charset="0"/>
              </a:rPr>
              <a:t>Упр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 «Блинчик».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Улыбнуться, открыть рот. Положить широкий язык на нижнюю губу. Удерживать в спокойном состоянии на счет до пяти. В этом упражнении важно следить, чтобы нижняя губа не напрягалась и не натягивалась на нижние зубы.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«Лопаточка»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- большой палец прижат к ладони сбоку, сомкнутая, ненапряженная ладонь опущена вниз.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Музыка: Русская народная песня – Блины.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5362" name="Содержимое 6" descr="0_61352_eebab9d1_L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071938" y="1428750"/>
            <a:ext cx="4321175" cy="4286250"/>
          </a:xfrm>
        </p:spPr>
      </p:pic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767513" y="512286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6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1563" y="1143000"/>
            <a:ext cx="3000375" cy="49831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№3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Отправился Цыпленок в дорогу. Шел-шел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и увидели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Слона. Спрашивает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16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- Слоник, ты не знаешь, где Солнышко живёт?</a:t>
            </a:r>
            <a:br>
              <a:rPr lang="ru-RU" sz="16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- Знать не знаю,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давай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вместе искать.</a:t>
            </a:r>
            <a:br>
              <a:rPr lang="ru-RU" sz="1600" b="1" i="1" dirty="0">
                <a:latin typeface="Times New Roman" pitchFamily="18" charset="0"/>
                <a:cs typeface="Times New Roman" pitchFamily="18" charset="0"/>
              </a:rPr>
            </a:b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Упр. «Хоботок».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Сомкнутые губы вытянуть вперед и удерживать в таком положении до счета «пять», вернуться в исходное положение.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«Хоботок»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- ладонь собрана в щепоть, большой палец прижат к среднему.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Музыка: Детская песня – Розовый слон.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6386" name="Содержимое 5" descr="3082267-662ffc796c7852c1.gif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597275" y="857250"/>
            <a:ext cx="4737100" cy="4929188"/>
          </a:xfrm>
        </p:spPr>
      </p:pic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380288" y="465296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3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1563" y="1143000"/>
            <a:ext cx="3000375" cy="4983163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№4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Мимо скакала Лошадка</a:t>
            </a:r>
            <a:br>
              <a:rPr lang="ru-RU" sz="16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Спросили они у Лошадки про Солнышко, но Лошадка тоже не знает, где Солнышко живёт. Пошли все вместе искать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Упр. «Лошадка».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Улыбнуться, открыть рот. Пощелкать кончиком языка, как цокают лошадки. Рот при этом открыт, кончик языка не вытянут и не заострен. Следить, чтобы он не подворачивался внутрь, а нижняя челюсть оставалась неподвижной.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«Утюжок»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сомкнутая ладонь поднята вверх, тыльной стороной от себя, четыре сомкнутых пальца медленно и плавно двигаются вперед - назад и влево - вправо.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Музыка: Детская песня - Облака, белогривые лошадки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7410" name="Содержимое 6" descr="63515755_1283419218_12.pn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857625" y="1214438"/>
            <a:ext cx="4510088" cy="4708525"/>
          </a:xfrm>
        </p:spPr>
      </p:pic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732588" y="42926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8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1563" y="1143000"/>
            <a:ext cx="3000375" cy="4983163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№5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Долго шли они. Увидели колючего Ёжика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. -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Ёжик,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ты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не знаешь, где Солнышко живёт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– Три дня его не было на небе, уж не заболело оно?</a:t>
            </a:r>
            <a:br>
              <a:rPr lang="ru-RU" sz="16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- Как не знать. Знаю, вон там, за большой горой. – ответил Ёж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Упр. «Иголочка».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Улыбнуться, открыть рот; высунуть язык изо рта, затем спрятать.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«Змейка (Иголочка)»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- пальцы сжаты в кулак, указательный выдвинут вперед.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Музыка: Детская песня - Пестрый колпачок.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8434" name="Содержимое 5" descr="80198702_large_ezhik7.pn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714750" y="679450"/>
            <a:ext cx="4214813" cy="5495925"/>
          </a:xfrm>
        </p:spPr>
      </p:pic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092950" y="465296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7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Текст 3"/>
          <p:cNvSpPr>
            <a:spLocks noGrp="1"/>
          </p:cNvSpPr>
          <p:nvPr>
            <p:ph type="body" sz="half" idx="2"/>
          </p:nvPr>
        </p:nvSpPr>
        <p:spPr>
          <a:xfrm>
            <a:off x="1071563" y="1143000"/>
            <a:ext cx="3500437" cy="5500688"/>
          </a:xfrm>
        </p:spPr>
        <p:txBody>
          <a:bodyPr/>
          <a:lstStyle/>
          <a:p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№6</a:t>
            </a:r>
          </a:p>
          <a:p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Взял Ёж палку, нанизал на иголки грибы и зашагал впереди всех дорогу показывать.</a:t>
            </a:r>
          </a:p>
          <a:p>
            <a:endParaRPr lang="ru-RU" sz="1600" b="1" i="1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u="sng" smtClean="0">
                <a:latin typeface="Times New Roman" pitchFamily="18" charset="0"/>
                <a:cs typeface="Times New Roman" pitchFamily="18" charset="0"/>
              </a:rPr>
              <a:t>Упр. «Грибок». </a:t>
            </a: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Открыть рот. Присосать широкий язык к небу. Спинка языка – это шляпка гриба, а подъязычная связка – ножка.</a:t>
            </a:r>
            <a:br>
              <a:rPr lang="ru-RU" sz="16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u="sng" smtClean="0">
                <a:latin typeface="Times New Roman" pitchFamily="18" charset="0"/>
                <a:cs typeface="Times New Roman" pitchFamily="18" charset="0"/>
              </a:rPr>
              <a:t> «Грибок» </a:t>
            </a: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Кисть одной руки располагается вертикально, кисть другой расположена горизонтально на кисти первой руки.</a:t>
            </a:r>
          </a:p>
          <a:p>
            <a:endParaRPr lang="ru-RU" sz="1600" b="1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u="sng" smtClean="0">
                <a:latin typeface="Times New Roman" pitchFamily="18" charset="0"/>
                <a:cs typeface="Times New Roman" pitchFamily="18" charset="0"/>
              </a:rPr>
              <a:t>Музыка: Тамара Миансарова - Гриб рыжик Руды-рысь</a:t>
            </a:r>
            <a:endParaRPr lang="ru-RU" sz="1600" b="1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smtClean="0"/>
              <a:t/>
            </a:r>
            <a:br>
              <a:rPr lang="ru-RU" sz="1600" smtClean="0"/>
            </a:br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19458" name="Содержимое 6" descr="0_91d7a_333dafb0_M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714875" y="1071563"/>
            <a:ext cx="3527425" cy="4810125"/>
          </a:xfrm>
        </p:spPr>
      </p:pic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308850" y="479742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0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1563" y="1143000"/>
            <a:ext cx="6858000" cy="2571750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№7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Забрались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Цыпленок,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Слоник,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Лошадка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и Ёж на гору и увидели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солнцев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дом. А в доме темно, света нет, заспалось, видно Солнышко и просыпаться не хочет.</a:t>
            </a:r>
            <a:br>
              <a:rPr lang="ru-RU" sz="16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Тут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Цыпленок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запищали, Слоник загудел, Лошадь заржала, Ёж зафыркал.</a:t>
            </a:r>
            <a:br>
              <a:rPr lang="ru-RU" sz="16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- Кто под моим окошком кричит? – спросило Солнышко. – Кто мне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спать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мешает?</a:t>
            </a:r>
            <a:br>
              <a:rPr lang="ru-RU" sz="16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- Это мы. Пришли тебя будить. Утро настало.</a:t>
            </a:r>
            <a:br>
              <a:rPr lang="ru-RU" sz="16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- Да как мне на небо выглянуть? Три дня меня туча прятала, три дня собой заслоняла. Я теперь и заблестеть не смогу…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482" name="Содержимое 5" descr="218041_64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28813" y="2928938"/>
            <a:ext cx="5111750" cy="27955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1563" y="1143000"/>
            <a:ext cx="3071812" cy="57150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№8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Лошадь взяла ведро, стала воду таскать.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Упр. «Чашечка»У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лыбнуться, открыть рот, положить широкий язык на нижнюю губу, боковые края языка загнуть в форме чашечки. Удерживать на счет до пяти. Нижняя губа не должна обтягивать нижние зубы.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«Чашечка»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 пальцы прижаты друг к другу, имитируя положение «чашечки».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Музыка: Народна - А я чайничала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1506" name="Содержимое 6" descr="864744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643688" y="3143250"/>
            <a:ext cx="1239837" cy="2152650"/>
          </a:xfrm>
        </p:spPr>
      </p:pic>
      <p:pic>
        <p:nvPicPr>
          <p:cNvPr id="21507" name="Рисунок 7" descr="63515755_1283419218_1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13" y="1357313"/>
            <a:ext cx="311150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580063" y="470852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9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692</Words>
  <Application>Microsoft Office PowerPoint</Application>
  <PresentationFormat>Экран (4:3)</PresentationFormat>
  <Paragraphs>97</Paragraphs>
  <Slides>13</Slides>
  <Notes>0</Notes>
  <HiddenSlides>0</HiddenSlides>
  <MMClips>10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Calibri</vt:lpstr>
      <vt:lpstr>Arial</vt:lpstr>
      <vt:lpstr>Times New Roman</vt:lpstr>
      <vt:lpstr>Тема Office</vt:lpstr>
      <vt:lpstr>Артикуляционная сказка с использованием биоэнергопластики  «У Солнышка в гостях»  Составитель:Белянкина О. А. Учитель-логопед МАДОУ № 48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Артикуляционная сказка с использованием биоэнергопластики  «У Солнышка в гостях»   Составитель: С.В. Колобкова</dc:title>
  <dc:creator>Светлана</dc:creator>
  <cp:lastModifiedBy>use</cp:lastModifiedBy>
  <cp:revision>9</cp:revision>
  <dcterms:created xsi:type="dcterms:W3CDTF">2014-02-17T07:32:52Z</dcterms:created>
  <dcterms:modified xsi:type="dcterms:W3CDTF">2018-02-01T02:31:50Z</dcterms:modified>
</cp:coreProperties>
</file>