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2" r:id="rId4"/>
    <p:sldId id="271" r:id="rId5"/>
    <p:sldId id="276" r:id="rId6"/>
    <p:sldId id="270" r:id="rId7"/>
    <p:sldId id="273" r:id="rId8"/>
    <p:sldId id="277" r:id="rId9"/>
    <p:sldId id="278" r:id="rId10"/>
    <p:sldId id="266" r:id="rId11"/>
    <p:sldId id="279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622" autoAdjust="0"/>
    <p:restoredTop sz="86447" autoAdjust="0"/>
  </p:normalViewPr>
  <p:slideViewPr>
    <p:cSldViewPr>
      <p:cViewPr varScale="1">
        <p:scale>
          <a:sx n="71" d="100"/>
          <a:sy n="71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252B-9B87-4059-B906-329CD4F90E1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3B7B-2294-437D-BDE2-AC7E6551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B576-31FA-4CE9-8C5D-34790556C611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E55F-E9E4-4010-95DD-AEDF9825FA25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218D-A7E2-49EE-ADF6-200A1990C054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3D6-B5E5-4D34-A97F-F82BBA15BE2B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EA1-23D0-4237-B32A-4D6B0A35F8F3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A7-7041-40C9-BAB5-4298FE055D74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6CD4-E44C-4CB8-BAB3-F5D08A18F4D7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6ADF-C88A-4A8C-B91E-EED118C064AF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EE8-5DDF-460D-BA06-93989C58639A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B1A1-C675-489A-AE3F-AE5B93166722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D78F-0AF1-486E-8AF6-E5034962BABB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4297133">
            <a:off x="7761753" y="5267317"/>
            <a:ext cx="1318673" cy="1085369"/>
          </a:xfrm>
          <a:prstGeom prst="rect">
            <a:avLst/>
          </a:prstGeom>
        </p:spPr>
      </p:pic>
      <p:pic>
        <p:nvPicPr>
          <p:cNvPr id="14" name="Рисунок 13" descr="0_7e4a5_c97a440c_X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876257" y="5772631"/>
            <a:ext cx="1008112" cy="829753"/>
          </a:xfrm>
          <a:prstGeom prst="rect">
            <a:avLst/>
          </a:prstGeom>
        </p:spPr>
      </p:pic>
      <p:pic>
        <p:nvPicPr>
          <p:cNvPr id="12" name="Рисунок 11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318673" cy="1085369"/>
          </a:xfrm>
          <a:prstGeom prst="rect">
            <a:avLst/>
          </a:prstGeom>
        </p:spPr>
      </p:pic>
      <p:pic>
        <p:nvPicPr>
          <p:cNvPr id="16" name="Рисунок 15" descr="mila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588224" y="3861048"/>
            <a:ext cx="1905000" cy="1905000"/>
          </a:xfrm>
          <a:prstGeom prst="rect">
            <a:avLst/>
          </a:prstGeom>
        </p:spPr>
      </p:pic>
      <p:pic>
        <p:nvPicPr>
          <p:cNvPr id="11" name="Рисунок 10" descr="0_7e4a5_c97a440c_X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79512" y="5805264"/>
            <a:ext cx="999728" cy="822853"/>
          </a:xfrm>
          <a:prstGeom prst="rect">
            <a:avLst/>
          </a:prstGeom>
        </p:spPr>
      </p:pic>
      <p:pic>
        <p:nvPicPr>
          <p:cNvPr id="10" name="Рисунок 9" descr="0_7e4a5_c97a440c_X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flipH="1" flipV="1">
            <a:off x="1763688" y="5661248"/>
            <a:ext cx="985583" cy="811210"/>
          </a:xfrm>
          <a:prstGeom prst="rect">
            <a:avLst/>
          </a:prstGeom>
        </p:spPr>
      </p:pic>
      <p:pic>
        <p:nvPicPr>
          <p:cNvPr id="8" name="Рисунок 7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99592" y="5085184"/>
            <a:ext cx="1318673" cy="1085369"/>
          </a:xfrm>
          <a:prstGeom prst="rect">
            <a:avLst/>
          </a:prstGeom>
        </p:spPr>
      </p:pic>
      <p:pic>
        <p:nvPicPr>
          <p:cNvPr id="7" name="Рисунок 6" descr="babochki.gif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95536" y="3356992"/>
            <a:ext cx="2160240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153C-C305-4BDA-B9DA-33720EB52B55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1"/>
            <a:ext cx="6886596" cy="10715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Родительское собрание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071678"/>
            <a:ext cx="5500726" cy="135732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«Воспитываем вместе…»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ребенок впадает в истерику: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858180" cy="548324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 отменяйте немедленно своих решений. Будьте настойчивы в поведении с ребенком. Если вы сказали «НЕТ», оставайтесь и дальше при этом мнении.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 сдавайтесь, даже если приступ у ребенка протекает в общественном месте. Чаще помогает одно – взять его за руку и увести.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Не берите его на руки, если он этого не хочет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 оставляйте ребенка одного.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Не пытайтесь во время приступа что-то внушать ребенку. Это бесполезно. Ругать нет смысла, шлепки еще больше будоражат.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Переключите внимание ребенка: «Ой, какая интересная игрушка у меня!» - Подобные приемы заинтригуют и отвлекут ребенка.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Следите за своим эмоциональным состоянием.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1030" name="Picture 6" descr="http://alldigi.ru/img/picture/Nov/09/15df6dd2167b98fbbfd45f78d384207b/min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414340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Лучах родительского солнца»</a:t>
            </a:r>
            <a:endParaRPr lang="ru-RU" sz="36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24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4643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друг друга.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друг друга,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Добротой согревайте.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друг друга,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Обижать не давайте.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друг друга,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Ссоры все позабудьте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свободную минуту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 друг с другом побудьте.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Высотская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родительского собрания: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3"/>
            <a:ext cx="7572428" cy="3500462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важность семьи для становления человека;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Заинтересовать проблемой;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сближению и взаимопониманию между родителями и детьми; </a:t>
            </a:r>
          </a:p>
          <a:p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План собрания: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Беседа о значимости семьи;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Игра "Как хорошо знаю я своего ребенка..."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Упражнение "В лучиках родительского солнца"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может быть прекраснее счастливых детских глаз?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Пускай детишки разные, все умиляют нас.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щечками, с веснушками, с прическою и без,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 мамиными ушками, кто копия – отец.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Смеются, улыбаются, лепечут кто о чем,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Машинками играются и прыгают с мячом.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они разные все наши малыши,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самые прекрасные, ведь я права? Скажи…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1240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038600" cy="3028950"/>
          </a:xfrm>
        </p:spPr>
      </p:pic>
      <p:pic>
        <p:nvPicPr>
          <p:cNvPr id="7" name="Содержимое 6" descr="P12401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928670"/>
            <a:ext cx="4038600" cy="30289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30114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сады являются только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помощниками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в 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воспитании ребенка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(Закон РФ об образовании ст.44 гл.4)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родители,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первые и самые важные учителя своего ребёнка. Первая его школа –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 дом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окажет огромное влияние на то, что он будет считать важным в жизни, на формирование его системы ценностей.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5" name="Picture 2" descr="C:\Users\федя\Desktop\для презент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286124"/>
            <a:ext cx="5857916" cy="3060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воспитания: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500462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сообща, все вместе, мы преодолеем все трудности в воспитании детей.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сравнивайте своего ребенка с другим! Нет кого-то или чего-то лучше или хуже вашего ребенка.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1230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038600" cy="3028950"/>
          </a:xfrm>
        </p:spPr>
      </p:pic>
      <p:pic>
        <p:nvPicPr>
          <p:cNvPr id="7" name="Содержимое 6" descr="P12307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4038600" cy="30289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пережить кризис 3-х лет: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Создавать в семейном кругу атмосферу любви, понимания и доброжелательности.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Побольше играйте и разговаривайте с малышом – подобные маневры отвлекут его от капризов.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Относитесь к ребенку, как ко взрослому члену семьи, проявляйте к нему терпимость.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Капризы и истерика требуют зрителей. Не становитесь ими и не прибегайте к помощи посторонних: «Посмотрите, какая непослушная девочка!» Ребенок только и ждет этого.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любой ситуации проявляйте терпимость к ребенку. Не позволяйте выходить из себя.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Не подчеркивайте перед ребенком свое превосходство и силу. Будьте с ним «рядом».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7eb65373c1981857c7108e14b5d3f2f08476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392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Родительское собрание</vt:lpstr>
      <vt:lpstr>Цель родительского собрания:</vt:lpstr>
      <vt:lpstr>План собрания:</vt:lpstr>
      <vt:lpstr>Что может быть прекраснее счастливых детских глаз? Пускай детишки разные, все умиляют нас. Со щечками, с веснушками, с прическою и без, Кто с мамиными ушками, кто копия – отец. Смеются, улыбаются, лепечут кто о чем, Машинками играются и прыгают с мячом. Такие они разные все наши малыши, Но самые прекрасные, ведь я права? Скажи… </vt:lpstr>
      <vt:lpstr>Слайд 5</vt:lpstr>
      <vt:lpstr>   Детские сады являются только помощниками семьи в  воспитании ребенка. (Закон РФ об образовании ст.44 гл.4) Уважаемые родители, вы – первые и самые важные учителя своего ребёнка. Первая его школа – ваш дом, который окажет огромное влияние на то, что он будет считать важным в жизни, на формирование его системы ценностей.    </vt:lpstr>
      <vt:lpstr>Правила воспитания:</vt:lpstr>
      <vt:lpstr>Слайд 8</vt:lpstr>
      <vt:lpstr>Как пережить кризис 3-х лет: </vt:lpstr>
      <vt:lpstr>Если ребенок впадает в истерику: </vt:lpstr>
      <vt:lpstr>Слайд 11</vt:lpstr>
      <vt:lpstr>Берегите друг друга.  Берегите друг друга, Добротой согревайте. Берегите друг друга,  Обижать не давайте. Берегите друг друга, Ссоры все позабудьте И в свободную минуту Рядом друг с другом побудьте.                               Ольга Высотская  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67</cp:lastModifiedBy>
  <cp:revision>29</cp:revision>
  <dcterms:created xsi:type="dcterms:W3CDTF">2012-06-11T16:02:45Z</dcterms:created>
  <dcterms:modified xsi:type="dcterms:W3CDTF">2016-02-18T19:07:50Z</dcterms:modified>
</cp:coreProperties>
</file>