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  <p:sldId id="257" r:id="rId3"/>
    <p:sldId id="258" r:id="rId4"/>
    <p:sldId id="259" r:id="rId5"/>
    <p:sldId id="260" r:id="rId6"/>
    <p:sldId id="274" r:id="rId7"/>
    <p:sldId id="261" r:id="rId8"/>
    <p:sldId id="262" r:id="rId9"/>
    <p:sldId id="275" r:id="rId10"/>
    <p:sldId id="263" r:id="rId11"/>
    <p:sldId id="264" r:id="rId12"/>
    <p:sldId id="265" r:id="rId13"/>
    <p:sldId id="266" r:id="rId14"/>
    <p:sldId id="276" r:id="rId15"/>
    <p:sldId id="267" r:id="rId16"/>
    <p:sldId id="268" r:id="rId17"/>
    <p:sldId id="277" r:id="rId18"/>
    <p:sldId id="269" r:id="rId19"/>
    <p:sldId id="270" r:id="rId20"/>
    <p:sldId id="271" r:id="rId21"/>
    <p:sldId id="272" r:id="rId22"/>
    <p:sldId id="273" r:id="rId23"/>
    <p:sldId id="278" r:id="rId24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70" d="100"/>
          <a:sy n="70" d="100"/>
        </p:scale>
        <p:origin x="-1386" y="-5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ru-RU" noProof="0" smtClean="0"/>
              <a:t>Вставка рисунка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628650" y="365125"/>
            <a:ext cx="7886700" cy="1325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заголовка</a:t>
            </a:r>
            <a:endParaRPr lang="en-US" smtClean="0"/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628650" y="1825625"/>
            <a:ext cx="7886700" cy="43513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smtClean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0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 smtClean="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fld id="{5B106E36-FD25-4E2D-B0AA-010F637433A0}" type="datetimeFigureOut">
              <a:rPr lang="ru-RU" smtClean="0"/>
              <a:pPr/>
              <a:t>03.10.2016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0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0"/>
            <a:ext cx="20574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rgbClr val="898989"/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2pPr>
      <a:lvl3pPr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3pPr>
      <a:lvl4pPr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4pPr>
      <a:lvl5pPr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5pPr>
      <a:lvl6pPr marL="457200"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6pPr>
      <a:lvl7pPr marL="914400"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7pPr>
      <a:lvl8pPr marL="1371600"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8pPr>
      <a:lvl9pPr marL="1828800"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itchFamily="34" charset="0"/>
        </a:defRPr>
      </a:lvl9pPr>
    </p:titleStyle>
    <p:bodyStyle>
      <a:lvl1pPr marL="228600" indent="-228600" algn="l" rtl="0" eaLnBrk="1" fontAlgn="base" hangingPunct="1">
        <a:lnSpc>
          <a:spcPct val="90000"/>
        </a:lnSpc>
        <a:spcBef>
          <a:spcPts val="1000"/>
        </a:spcBef>
        <a:spcAft>
          <a:spcPct val="0"/>
        </a:spcAft>
        <a:buFont typeface="Arial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rtl="0" eaLnBrk="1" fontAlgn="base" hangingPunct="1">
        <a:lnSpc>
          <a:spcPct val="90000"/>
        </a:lnSpc>
        <a:spcBef>
          <a:spcPts val="5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1" fontAlgn="base" hangingPunct="1">
        <a:lnSpc>
          <a:spcPct val="90000"/>
        </a:lnSpc>
        <a:spcBef>
          <a:spcPts val="500"/>
        </a:spcBef>
        <a:spcAft>
          <a:spcPct val="0"/>
        </a:spcAft>
        <a:buFont typeface="Arial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1" fontAlgn="base" hangingPunct="1">
        <a:lnSpc>
          <a:spcPct val="90000"/>
        </a:lnSpc>
        <a:spcBef>
          <a:spcPts val="500"/>
        </a:spcBef>
        <a:spcAft>
          <a:spcPct val="0"/>
        </a:spcAft>
        <a:buFont typeface="Arial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1" fontAlgn="base" hangingPunct="1">
        <a:lnSpc>
          <a:spcPct val="90000"/>
        </a:lnSpc>
        <a:spcBef>
          <a:spcPts val="500"/>
        </a:spcBef>
        <a:spcAft>
          <a:spcPct val="0"/>
        </a:spcAft>
        <a:buFont typeface="Arial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297634"/>
          </a:xfrm>
        </p:spPr>
        <p:txBody>
          <a:bodyPr/>
          <a:lstStyle/>
          <a:p>
            <a:endParaRPr lang="ru-RU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69072"/>
          </a:xfrm>
        </p:spPr>
        <p:txBody>
          <a:bodyPr>
            <a:normAutofit/>
          </a:bodyPr>
          <a:lstStyle/>
          <a:p>
            <a:pPr algn="l"/>
            <a:r>
              <a:rPr lang="ru-RU" sz="1100" b="1" i="1" u="sng" dirty="0" smtClean="0">
                <a:latin typeface="+mn-lt"/>
              </a:rPr>
              <a:t>Музыкальная сказка «</a:t>
            </a:r>
            <a:r>
              <a:rPr lang="ru-RU" sz="1100" b="1" i="1" u="sng" dirty="0" err="1" smtClean="0">
                <a:latin typeface="+mn-lt"/>
              </a:rPr>
              <a:t>Дюймовочка</a:t>
            </a:r>
            <a:r>
              <a:rPr lang="ru-RU" sz="1100" b="1" i="1" u="sng" dirty="0" smtClean="0">
                <a:latin typeface="+mn-lt"/>
              </a:rPr>
              <a:t>»</a:t>
            </a:r>
            <a:r>
              <a:rPr lang="ru-RU" sz="1100" dirty="0" smtClean="0">
                <a:latin typeface="+mn-lt"/>
              </a:rPr>
              <a:t/>
            </a:r>
            <a:br>
              <a:rPr lang="ru-RU" sz="1100" dirty="0" smtClean="0">
                <a:latin typeface="+mn-lt"/>
              </a:rPr>
            </a:br>
            <a:r>
              <a:rPr lang="ru-RU" sz="1100" b="1" i="1" dirty="0" smtClean="0">
                <a:latin typeface="+mn-lt"/>
              </a:rPr>
              <a:t>По мотивам сказки Г.-Х. Андерсена</a:t>
            </a:r>
            <a:r>
              <a:rPr lang="ru-RU" sz="1100" dirty="0" smtClean="0">
                <a:latin typeface="+mn-lt"/>
              </a:rPr>
              <a:t/>
            </a:r>
            <a:br>
              <a:rPr lang="ru-RU" sz="1100" dirty="0" smtClean="0">
                <a:latin typeface="+mn-lt"/>
              </a:rPr>
            </a:br>
            <a:r>
              <a:rPr lang="ru-RU" sz="1100" i="1" dirty="0" smtClean="0">
                <a:latin typeface="+mn-lt"/>
              </a:rPr>
              <a:t>Звучит музыка вылетает ласточка</a:t>
            </a:r>
            <a:r>
              <a:rPr lang="ru-RU" sz="1100" dirty="0" smtClean="0">
                <a:latin typeface="+mn-lt"/>
              </a:rPr>
              <a:t/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 </a:t>
            </a:r>
            <a:br>
              <a:rPr lang="ru-RU" sz="1100" dirty="0" smtClean="0">
                <a:latin typeface="+mn-lt"/>
              </a:rPr>
            </a:br>
            <a:r>
              <a:rPr lang="ru-RU" sz="1100" b="1" dirty="0" smtClean="0">
                <a:latin typeface="+mn-lt"/>
              </a:rPr>
              <a:t>Ведущий.</a:t>
            </a:r>
            <a:r>
              <a:rPr lang="ru-RU" sz="1100" dirty="0" smtClean="0">
                <a:latin typeface="+mn-lt"/>
              </a:rPr>
              <a:t> Расскажу я вам одну удивительную историю, которую поведала мне моя знакомая ласточка. Слушайте.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Жила-была на свете одна женщина, у нее не было детей, а ей очень хотелось их иметь. Пошла она к волшебнице, та дала ей ячменное зернышко. Это зернышко женщина посадила в горшочек, а из него вырос чудесный цветок. Вдруг в нем что-то застучало, он раскрылся, и из него вышла чудесная девочка, которую назвали </a:t>
            </a:r>
            <a:r>
              <a:rPr lang="ru-RU" sz="1100" dirty="0" err="1" smtClean="0">
                <a:latin typeface="+mn-lt"/>
              </a:rPr>
              <a:t>Дюймовочкой</a:t>
            </a:r>
            <a:r>
              <a:rPr lang="ru-RU" sz="1100" dirty="0" smtClean="0">
                <a:latin typeface="+mn-lt"/>
              </a:rPr>
              <a:t>.</a:t>
            </a:r>
            <a:br>
              <a:rPr lang="ru-RU" sz="1100" dirty="0" smtClean="0">
                <a:latin typeface="+mn-lt"/>
              </a:rPr>
            </a:br>
            <a:r>
              <a:rPr lang="ru-RU" sz="1100" i="1" dirty="0" smtClean="0">
                <a:latin typeface="+mn-lt"/>
              </a:rPr>
              <a:t>Звучит музыка, Ласточка улетает за кулисы, выбегают цветы и садятся на пол</a:t>
            </a:r>
            <a:r>
              <a:rPr lang="ru-RU" sz="1100" dirty="0" smtClean="0">
                <a:latin typeface="+mn-lt"/>
              </a:rPr>
              <a:t/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 </a:t>
            </a:r>
            <a:br>
              <a:rPr lang="ru-RU" sz="1100" dirty="0" smtClean="0">
                <a:latin typeface="+mn-lt"/>
              </a:rPr>
            </a:br>
            <a:r>
              <a:rPr lang="ru-RU" sz="1100" b="1" dirty="0" smtClean="0">
                <a:latin typeface="+mn-lt"/>
              </a:rPr>
              <a:t>Танец Цветов, </a:t>
            </a:r>
            <a:r>
              <a:rPr lang="ru-RU" sz="1100" b="1" dirty="0" err="1" smtClean="0">
                <a:latin typeface="+mn-lt"/>
              </a:rPr>
              <a:t>бабочек+кузнечиков</a:t>
            </a:r>
            <a:r>
              <a:rPr lang="ru-RU" sz="1100" b="1" dirty="0" smtClean="0">
                <a:latin typeface="+mn-lt"/>
              </a:rPr>
              <a:t>, </a:t>
            </a:r>
            <a:r>
              <a:rPr lang="ru-RU" sz="1100" b="1" dirty="0" err="1" smtClean="0">
                <a:latin typeface="+mn-lt"/>
              </a:rPr>
              <a:t>Дюймовочки</a:t>
            </a:r>
            <a:r>
              <a:rPr lang="ru-RU" sz="1100" dirty="0" smtClean="0">
                <a:latin typeface="+mn-lt"/>
              </a:rPr>
              <a:t/>
            </a:r>
            <a:br>
              <a:rPr lang="ru-RU" sz="1100" dirty="0" smtClean="0">
                <a:latin typeface="+mn-lt"/>
              </a:rPr>
            </a:br>
            <a:r>
              <a:rPr lang="ru-RU" sz="1100" i="1" dirty="0" smtClean="0">
                <a:latin typeface="+mn-lt"/>
              </a:rPr>
              <a:t>После танца , кузнечики уходят за кулисы, Цветы садятся по краям, а бабочки подлетают к </a:t>
            </a:r>
            <a:r>
              <a:rPr lang="ru-RU" sz="1100" i="1" dirty="0" err="1" smtClean="0">
                <a:latin typeface="+mn-lt"/>
              </a:rPr>
              <a:t>Дюймовочке</a:t>
            </a:r>
            <a:r>
              <a:rPr lang="ru-RU" sz="1100" dirty="0" smtClean="0">
                <a:latin typeface="+mn-lt"/>
              </a:rPr>
              <a:t/>
            </a:r>
            <a:br>
              <a:rPr lang="ru-RU" sz="1100" dirty="0" smtClean="0">
                <a:latin typeface="+mn-lt"/>
              </a:rPr>
            </a:br>
            <a:r>
              <a:rPr lang="ru-RU" sz="1100" b="1" dirty="0" smtClean="0">
                <a:latin typeface="+mn-lt"/>
              </a:rPr>
              <a:t> </a:t>
            </a:r>
            <a:r>
              <a:rPr lang="ru-RU" sz="1100" dirty="0" smtClean="0">
                <a:latin typeface="+mn-lt"/>
              </a:rPr>
              <a:t/>
            </a:r>
            <a:br>
              <a:rPr lang="ru-RU" sz="1100" dirty="0" smtClean="0">
                <a:latin typeface="+mn-lt"/>
              </a:rPr>
            </a:br>
            <a:r>
              <a:rPr lang="ru-RU" sz="1100" b="1" dirty="0" err="1" smtClean="0">
                <a:latin typeface="+mn-lt"/>
              </a:rPr>
              <a:t>Дюймовочка</a:t>
            </a:r>
            <a:r>
              <a:rPr lang="ru-RU" sz="1100" b="1" dirty="0" smtClean="0">
                <a:latin typeface="+mn-lt"/>
              </a:rPr>
              <a:t>.</a:t>
            </a:r>
            <a:r>
              <a:rPr lang="ru-RU" sz="1100" dirty="0" smtClean="0">
                <a:latin typeface="+mn-lt"/>
              </a:rPr>
              <a:t>			Скорлупка грецкого ореха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Мне стала колыбелькой, 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А темно-синие фиалки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Душистою постелькой.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Мне свежий мед приносит пчелка,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Душистый он и сладкий.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А вечерок – дружок веселый – 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Со мной играет в прятки.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Ко мне слетаются стрекозы,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Я птицам улыбаюсь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И лепестком китайской розы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В кроватке укрываюсь.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Найду я утром на рассвете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Росинку-недотрогу,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И только маленькие дети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	Понять все это могут.</a:t>
            </a:r>
            <a:br>
              <a:rPr lang="ru-RU" sz="1100" dirty="0" smtClean="0">
                <a:latin typeface="+mn-lt"/>
              </a:rPr>
            </a:br>
            <a:r>
              <a:rPr lang="ru-RU" sz="1100" b="1" dirty="0" smtClean="0">
                <a:latin typeface="+mn-lt"/>
              </a:rPr>
              <a:t>1 бабочка:</a:t>
            </a:r>
            <a:r>
              <a:rPr lang="ru-RU" sz="1100" dirty="0" smtClean="0">
                <a:latin typeface="+mn-lt"/>
              </a:rPr>
              <a:t>	Мы полетим по белу свету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И расскажем всем про новость эту</a:t>
            </a:r>
            <a:br>
              <a:rPr lang="ru-RU" sz="1100" dirty="0" smtClean="0">
                <a:latin typeface="+mn-lt"/>
              </a:rPr>
            </a:br>
            <a:r>
              <a:rPr lang="ru-RU" sz="1100" b="1" dirty="0" smtClean="0">
                <a:latin typeface="+mn-lt"/>
              </a:rPr>
              <a:t>2 бабочка:	</a:t>
            </a:r>
            <a:r>
              <a:rPr lang="ru-RU" sz="1100" dirty="0" smtClean="0">
                <a:latin typeface="+mn-lt"/>
              </a:rPr>
              <a:t>Что девочка в цветке живет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Песни нежные поет</a:t>
            </a:r>
            <a:br>
              <a:rPr lang="ru-RU" sz="1100" dirty="0" smtClean="0">
                <a:latin typeface="+mn-lt"/>
              </a:rPr>
            </a:br>
            <a:r>
              <a:rPr lang="ru-RU" sz="1100" b="1" dirty="0" smtClean="0">
                <a:latin typeface="+mn-lt"/>
              </a:rPr>
              <a:t>1 бабочка:	</a:t>
            </a:r>
            <a:r>
              <a:rPr lang="ru-RU" sz="1100" dirty="0" smtClean="0">
                <a:latin typeface="+mn-lt"/>
              </a:rPr>
              <a:t>Ах какая чистая душа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И собою хороша</a:t>
            </a:r>
            <a:br>
              <a:rPr lang="ru-RU" sz="1100" dirty="0" smtClean="0">
                <a:latin typeface="+mn-lt"/>
              </a:rPr>
            </a:br>
            <a:r>
              <a:rPr lang="ru-RU" sz="1100" b="1" dirty="0" smtClean="0">
                <a:latin typeface="+mn-lt"/>
              </a:rPr>
              <a:t>2 бабочка:	</a:t>
            </a:r>
            <a:r>
              <a:rPr lang="ru-RU" sz="1100" dirty="0" smtClean="0">
                <a:latin typeface="+mn-lt"/>
              </a:rPr>
              <a:t>Ее </a:t>
            </a:r>
            <a:r>
              <a:rPr lang="ru-RU" sz="1100" dirty="0" err="1" smtClean="0">
                <a:latin typeface="+mn-lt"/>
              </a:rPr>
              <a:t>Дюймовочкой</a:t>
            </a:r>
            <a:r>
              <a:rPr lang="ru-RU" sz="1100" dirty="0" smtClean="0">
                <a:latin typeface="+mn-lt"/>
              </a:rPr>
              <a:t> зовут</a:t>
            </a:r>
            <a:br>
              <a:rPr lang="ru-RU" sz="1100" dirty="0" smtClean="0">
                <a:latin typeface="+mn-lt"/>
              </a:rPr>
            </a:br>
            <a:r>
              <a:rPr lang="ru-RU" sz="1100" dirty="0" smtClean="0">
                <a:latin typeface="+mn-lt"/>
              </a:rPr>
              <a:t>		Глазки чистый изумруд!</a:t>
            </a:r>
            <a:br>
              <a:rPr lang="ru-RU" sz="1100" dirty="0" smtClean="0">
                <a:latin typeface="+mn-lt"/>
              </a:rPr>
            </a:br>
            <a:r>
              <a:rPr lang="ru-RU" sz="1100" i="1" dirty="0" smtClean="0">
                <a:latin typeface="+mn-lt"/>
              </a:rPr>
              <a:t>Под музыку заходят мама лягушка и сыночек, бабочки улетают, </a:t>
            </a:r>
            <a:r>
              <a:rPr lang="ru-RU" sz="1100" i="1" dirty="0" err="1" smtClean="0">
                <a:latin typeface="+mn-lt"/>
              </a:rPr>
              <a:t>Дюймовочка</a:t>
            </a:r>
            <a:r>
              <a:rPr lang="ru-RU" sz="1100" i="1" dirty="0" smtClean="0">
                <a:latin typeface="+mn-lt"/>
              </a:rPr>
              <a:t>  присаживается на листок</a:t>
            </a:r>
            <a:endParaRPr lang="ru-RU" sz="1100" i="1" dirty="0">
              <a:latin typeface="+mn-lt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53966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pic>
        <p:nvPicPr>
          <p:cNvPr id="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28596" y="214290"/>
            <a:ext cx="8501123" cy="64294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5719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000232" y="0"/>
            <a:ext cx="478634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2528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158" y="214290"/>
            <a:ext cx="8572560" cy="6357982"/>
          </a:xfrm>
        </p:spPr>
        <p:txBody>
          <a:bodyPr>
            <a:normAutofit fontScale="25000" lnSpcReduction="20000"/>
          </a:bodyPr>
          <a:lstStyle/>
          <a:p>
            <a:r>
              <a:rPr lang="ru-RU" sz="1400" i="1" dirty="0" smtClean="0"/>
              <a:t>Появляется Жаба с сачком а за ней сыночек с цветочком, ловит бабочек,  а бабочки и цветы,  разлетаются за кулисы. </a:t>
            </a:r>
            <a:r>
              <a:rPr lang="ru-RU" sz="1400" i="1" dirty="0" err="1" smtClean="0"/>
              <a:t>Дюймовочка</a:t>
            </a:r>
            <a:r>
              <a:rPr lang="ru-RU" sz="1400" i="1" dirty="0" smtClean="0"/>
              <a:t> присаживается возле своего цветка.</a:t>
            </a:r>
            <a:endParaRPr lang="ru-RU" sz="1400" dirty="0" smtClean="0"/>
          </a:p>
          <a:p>
            <a:pPr>
              <a:buNone/>
            </a:pPr>
            <a:endParaRPr lang="ru-RU" sz="4400" b="1" dirty="0" smtClean="0"/>
          </a:p>
          <a:p>
            <a:pPr>
              <a:buNone/>
            </a:pPr>
            <a:r>
              <a:rPr lang="ru-RU" sz="4400" b="1" dirty="0" smtClean="0"/>
              <a:t>Лягушка</a:t>
            </a:r>
            <a:r>
              <a:rPr lang="ru-RU" sz="4400" b="1" dirty="0" smtClean="0"/>
              <a:t>. 	</a:t>
            </a:r>
            <a:r>
              <a:rPr lang="ru-RU" sz="4400" dirty="0" smtClean="0"/>
              <a:t>Ну очень вкусный был комар</a:t>
            </a:r>
          </a:p>
          <a:p>
            <a:pPr>
              <a:buNone/>
            </a:pPr>
            <a:r>
              <a:rPr lang="ru-RU" sz="4400" dirty="0" smtClean="0"/>
              <a:t>		Вот еще один попробуй,</a:t>
            </a:r>
          </a:p>
          <a:p>
            <a:pPr>
              <a:buNone/>
            </a:pPr>
            <a:r>
              <a:rPr lang="ru-RU" sz="4400" b="1" dirty="0" smtClean="0"/>
              <a:t>Сын:		</a:t>
            </a:r>
            <a:r>
              <a:rPr lang="ru-RU" sz="4400" dirty="0" smtClean="0"/>
              <a:t>Ах мама, мама, я устал</a:t>
            </a:r>
          </a:p>
          <a:p>
            <a:pPr>
              <a:buNone/>
            </a:pPr>
            <a:r>
              <a:rPr lang="ru-RU" sz="4400" dirty="0" smtClean="0"/>
              <a:t>		Мне надоело мошек лопать</a:t>
            </a:r>
          </a:p>
          <a:p>
            <a:pPr>
              <a:buNone/>
            </a:pPr>
            <a:r>
              <a:rPr lang="ru-RU" sz="4400" b="1" dirty="0" smtClean="0"/>
              <a:t>Лягушка:	</a:t>
            </a:r>
            <a:r>
              <a:rPr lang="ru-RU" sz="4400" dirty="0" smtClean="0"/>
              <a:t>Ква-ква, но это не беда</a:t>
            </a:r>
          </a:p>
          <a:p>
            <a:pPr>
              <a:buNone/>
            </a:pPr>
            <a:r>
              <a:rPr lang="ru-RU" sz="4400" dirty="0" smtClean="0"/>
              <a:t>		Найдем тебе мы развлеченье</a:t>
            </a:r>
          </a:p>
          <a:p>
            <a:pPr>
              <a:buNone/>
            </a:pPr>
            <a:r>
              <a:rPr lang="ru-RU" sz="4400" dirty="0" smtClean="0"/>
              <a:t>		Не хочешь кушать комара</a:t>
            </a:r>
          </a:p>
          <a:p>
            <a:pPr>
              <a:buNone/>
            </a:pPr>
            <a:r>
              <a:rPr lang="ru-RU" sz="4400" dirty="0" smtClean="0"/>
              <a:t>		Берись сыночек за ученье</a:t>
            </a:r>
          </a:p>
          <a:p>
            <a:pPr>
              <a:buNone/>
            </a:pPr>
            <a:r>
              <a:rPr lang="ru-RU" sz="4400" b="1" dirty="0" smtClean="0"/>
              <a:t>Сын:		</a:t>
            </a:r>
            <a:r>
              <a:rPr lang="ru-RU" sz="4400" dirty="0" smtClean="0"/>
              <a:t>Мне надоели все проблемы</a:t>
            </a:r>
          </a:p>
          <a:p>
            <a:pPr>
              <a:buNone/>
            </a:pPr>
            <a:r>
              <a:rPr lang="ru-RU" sz="4400" dirty="0" smtClean="0"/>
              <a:t>		Книжки, буквы, теоремы</a:t>
            </a:r>
          </a:p>
          <a:p>
            <a:pPr>
              <a:buNone/>
            </a:pPr>
            <a:r>
              <a:rPr lang="ru-RU" sz="4400" dirty="0" smtClean="0"/>
              <a:t>		Я не хочу учиться</a:t>
            </a:r>
          </a:p>
          <a:p>
            <a:pPr>
              <a:buNone/>
            </a:pPr>
            <a:r>
              <a:rPr lang="ru-RU" sz="4400" dirty="0" smtClean="0"/>
              <a:t>		Я хочу жениться!</a:t>
            </a:r>
          </a:p>
          <a:p>
            <a:pPr>
              <a:buNone/>
            </a:pPr>
            <a:r>
              <a:rPr lang="ru-RU" sz="4400" dirty="0" smtClean="0"/>
              <a:t>		Я лучше полежу</a:t>
            </a:r>
          </a:p>
          <a:p>
            <a:pPr>
              <a:buNone/>
            </a:pPr>
            <a:r>
              <a:rPr lang="ru-RU" sz="4400" dirty="0" smtClean="0"/>
              <a:t>		И животик почешу </a:t>
            </a:r>
            <a:r>
              <a:rPr lang="ru-RU" sz="4400" i="1" dirty="0" smtClean="0"/>
              <a:t>(ложится )</a:t>
            </a:r>
            <a:endParaRPr lang="ru-RU" sz="4400" dirty="0" smtClean="0"/>
          </a:p>
          <a:p>
            <a:pPr>
              <a:buNone/>
            </a:pPr>
            <a:r>
              <a:rPr lang="ru-RU" sz="4400" b="1" dirty="0" smtClean="0"/>
              <a:t>Лягушка:	</a:t>
            </a:r>
            <a:r>
              <a:rPr lang="ru-RU" sz="4400" dirty="0" err="1" smtClean="0"/>
              <a:t>Ква</a:t>
            </a:r>
            <a:r>
              <a:rPr lang="ru-RU" sz="4400" dirty="0" smtClean="0"/>
              <a:t>, сыночек мой родной</a:t>
            </a:r>
          </a:p>
          <a:p>
            <a:pPr>
              <a:buNone/>
            </a:pPr>
            <a:r>
              <a:rPr lang="ru-RU" sz="4400" dirty="0" smtClean="0"/>
              <a:t>		Дорогой, красивый мой,</a:t>
            </a:r>
          </a:p>
          <a:p>
            <a:pPr>
              <a:buNone/>
            </a:pPr>
            <a:r>
              <a:rPr lang="ru-RU" sz="4400" dirty="0" smtClean="0"/>
              <a:t>		Невесту я тебе найду</a:t>
            </a:r>
          </a:p>
          <a:p>
            <a:pPr>
              <a:buNone/>
            </a:pPr>
            <a:r>
              <a:rPr lang="ru-RU" sz="4400" dirty="0" smtClean="0"/>
              <a:t>		И скорее приведу   (</a:t>
            </a:r>
            <a:r>
              <a:rPr lang="ru-RU" sz="4400" i="1" dirty="0" smtClean="0"/>
              <a:t>ходит по залу ищет)</a:t>
            </a:r>
            <a:endParaRPr lang="ru-RU" sz="4400" dirty="0" smtClean="0"/>
          </a:p>
          <a:p>
            <a:pPr>
              <a:buNone/>
            </a:pPr>
            <a:r>
              <a:rPr lang="ru-RU" sz="4400" b="1" dirty="0" smtClean="0"/>
              <a:t>Сын:		</a:t>
            </a:r>
            <a:r>
              <a:rPr lang="ru-RU" sz="4400" i="1" dirty="0" smtClean="0"/>
              <a:t>(дергает лепестки ромашки)</a:t>
            </a:r>
            <a:endParaRPr lang="ru-RU" sz="4400" dirty="0" smtClean="0"/>
          </a:p>
          <a:p>
            <a:pPr>
              <a:buNone/>
            </a:pPr>
            <a:r>
              <a:rPr lang="ru-RU" sz="4400" i="1" dirty="0" smtClean="0"/>
              <a:t>		</a:t>
            </a:r>
            <a:r>
              <a:rPr lang="ru-RU" sz="4400" dirty="0" smtClean="0"/>
              <a:t>Поспать, поесть, попить</a:t>
            </a:r>
          </a:p>
          <a:p>
            <a:pPr>
              <a:buNone/>
            </a:pPr>
            <a:r>
              <a:rPr lang="ru-RU" sz="4400" dirty="0" smtClean="0"/>
              <a:t>		 Ой что-то в брюхе заурчало </a:t>
            </a:r>
          </a:p>
          <a:p>
            <a:pPr>
              <a:buNone/>
            </a:pPr>
            <a:r>
              <a:rPr lang="ru-RU" sz="4400" dirty="0" smtClean="0"/>
              <a:t>		Все же чем себя занять?</a:t>
            </a:r>
          </a:p>
          <a:p>
            <a:pPr>
              <a:buNone/>
            </a:pPr>
            <a:r>
              <a:rPr lang="ru-RU" sz="4400" dirty="0" smtClean="0"/>
              <a:t>		Я начну гадать сначала…..</a:t>
            </a:r>
          </a:p>
          <a:p>
            <a:pPr>
              <a:buNone/>
            </a:pPr>
            <a:r>
              <a:rPr lang="ru-RU" sz="4400" dirty="0" smtClean="0"/>
              <a:t>		Поспать……(</a:t>
            </a:r>
            <a:r>
              <a:rPr lang="ru-RU" sz="4400" i="1" dirty="0" smtClean="0"/>
              <a:t>мать перебивает)</a:t>
            </a:r>
            <a:endParaRPr lang="ru-RU" sz="4400" dirty="0" smtClean="0"/>
          </a:p>
        </p:txBody>
      </p:sp>
    </p:spTree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 flipV="1">
            <a:off x="628650" y="319406"/>
            <a:ext cx="7886700" cy="45719"/>
          </a:xfrm>
        </p:spPr>
        <p:txBody>
          <a:bodyPr/>
          <a:lstStyle/>
          <a:p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628650" y="285728"/>
            <a:ext cx="7886700" cy="6357982"/>
          </a:xfrm>
        </p:spPr>
        <p:txBody>
          <a:bodyPr/>
          <a:lstStyle/>
          <a:p>
            <a:endParaRPr lang="ru-RU" sz="1100" dirty="0" smtClean="0"/>
          </a:p>
          <a:p>
            <a:pPr>
              <a:buNone/>
            </a:pPr>
            <a:r>
              <a:rPr lang="ru-RU" sz="1100" b="1" dirty="0" smtClean="0"/>
              <a:t>Лягушка мать:		</a:t>
            </a:r>
            <a:r>
              <a:rPr lang="ru-RU" sz="1100" dirty="0" smtClean="0"/>
              <a:t>О милый </a:t>
            </a:r>
            <a:r>
              <a:rPr lang="ru-RU" sz="1100" dirty="0" err="1" smtClean="0"/>
              <a:t>кваси</a:t>
            </a:r>
            <a:r>
              <a:rPr lang="ru-RU" sz="1100" dirty="0" smtClean="0"/>
              <a:t>, полюбуйся!</a:t>
            </a:r>
          </a:p>
          <a:p>
            <a:pPr>
              <a:buNone/>
            </a:pPr>
            <a:r>
              <a:rPr lang="ru-RU" sz="1100" dirty="0" smtClean="0"/>
              <a:t>			Невесту я тебе нашла</a:t>
            </a:r>
          </a:p>
          <a:p>
            <a:pPr>
              <a:buNone/>
            </a:pPr>
            <a:r>
              <a:rPr lang="ru-RU" sz="1100" dirty="0" smtClean="0"/>
              <a:t>			Смотри – </a:t>
            </a:r>
            <a:r>
              <a:rPr lang="ru-RU" sz="1100" dirty="0" err="1" smtClean="0"/>
              <a:t>ква</a:t>
            </a:r>
            <a:r>
              <a:rPr lang="ru-RU" sz="1100" dirty="0" smtClean="0"/>
              <a:t> хороша!</a:t>
            </a:r>
          </a:p>
          <a:p>
            <a:pPr>
              <a:buNone/>
            </a:pPr>
            <a:r>
              <a:rPr lang="ru-RU" sz="1100" b="1" dirty="0" smtClean="0"/>
              <a:t>Сын:		</a:t>
            </a:r>
            <a:r>
              <a:rPr lang="ru-RU" sz="1100" dirty="0" err="1" smtClean="0"/>
              <a:t>Кваки</a:t>
            </a:r>
            <a:r>
              <a:rPr lang="ru-RU" sz="1100" dirty="0" smtClean="0"/>
              <a:t> </a:t>
            </a:r>
            <a:r>
              <a:rPr lang="ru-RU" sz="1100" dirty="0" err="1" smtClean="0"/>
              <a:t>кваси</a:t>
            </a:r>
            <a:r>
              <a:rPr lang="ru-RU" sz="1100" dirty="0" smtClean="0"/>
              <a:t> влюблен</a:t>
            </a:r>
          </a:p>
          <a:p>
            <a:pPr>
              <a:buNone/>
            </a:pPr>
            <a:r>
              <a:rPr lang="ru-RU" sz="1100" dirty="0" smtClean="0"/>
              <a:t>		Таких как она миллион</a:t>
            </a:r>
          </a:p>
          <a:p>
            <a:pPr>
              <a:buNone/>
            </a:pPr>
            <a:r>
              <a:rPr lang="ru-RU" sz="1100" dirty="0" smtClean="0"/>
              <a:t>		Созову всех гостей</a:t>
            </a:r>
          </a:p>
          <a:p>
            <a:pPr>
              <a:buNone/>
            </a:pPr>
            <a:r>
              <a:rPr lang="ru-RU" sz="1100" dirty="0" smtClean="0"/>
              <a:t>		Сыграю свадьбу поскорей</a:t>
            </a:r>
          </a:p>
          <a:p>
            <a:pPr>
              <a:buNone/>
            </a:pPr>
            <a:r>
              <a:rPr lang="ru-RU" sz="1100" b="1" dirty="0" smtClean="0"/>
              <a:t>Лягушка мать:		</a:t>
            </a:r>
            <a:r>
              <a:rPr lang="ru-RU" sz="1100" dirty="0" smtClean="0"/>
              <a:t>Некогда мне тут стоять</a:t>
            </a:r>
          </a:p>
          <a:p>
            <a:pPr>
              <a:buNone/>
            </a:pPr>
            <a:r>
              <a:rPr lang="ru-RU" sz="1100" dirty="0" smtClean="0"/>
              <a:t>			Пойду подруг на свадьбу звать</a:t>
            </a:r>
          </a:p>
          <a:p>
            <a:pPr>
              <a:buNone/>
            </a:pPr>
            <a:r>
              <a:rPr lang="ru-RU" sz="1100" b="1" dirty="0" smtClean="0"/>
              <a:t>Сын:</a:t>
            </a:r>
            <a:r>
              <a:rPr lang="ru-RU" sz="1100" dirty="0" smtClean="0"/>
              <a:t>		День добрый</a:t>
            </a:r>
          </a:p>
          <a:p>
            <a:pPr>
              <a:buNone/>
            </a:pPr>
            <a:r>
              <a:rPr lang="ru-RU" sz="1100" dirty="0" smtClean="0"/>
              <a:t>		</a:t>
            </a:r>
            <a:r>
              <a:rPr lang="ru-RU" sz="1100" dirty="0" err="1" smtClean="0"/>
              <a:t>Кваки</a:t>
            </a:r>
            <a:r>
              <a:rPr lang="ru-RU" sz="1100" dirty="0" smtClean="0"/>
              <a:t> ваш жених</a:t>
            </a:r>
          </a:p>
          <a:p>
            <a:pPr>
              <a:buNone/>
            </a:pPr>
            <a:r>
              <a:rPr lang="ru-RU" sz="1100" dirty="0" smtClean="0"/>
              <a:t>		А вы теперь моя невеста</a:t>
            </a:r>
          </a:p>
          <a:p>
            <a:pPr>
              <a:buNone/>
            </a:pPr>
            <a:r>
              <a:rPr lang="ru-RU" sz="1100" dirty="0" smtClean="0"/>
              <a:t>		Зовут вас как?</a:t>
            </a:r>
          </a:p>
          <a:p>
            <a:pPr>
              <a:buNone/>
            </a:pPr>
            <a:r>
              <a:rPr lang="ru-RU" sz="1100" b="1" dirty="0" err="1" smtClean="0"/>
              <a:t>Дюймовочка</a:t>
            </a:r>
            <a:r>
              <a:rPr lang="ru-RU" sz="1100" b="1" dirty="0" smtClean="0"/>
              <a:t>:	</a:t>
            </a:r>
            <a:r>
              <a:rPr lang="ru-RU" sz="1100" dirty="0" err="1" smtClean="0"/>
              <a:t>Дюймовочка</a:t>
            </a:r>
            <a:endParaRPr lang="ru-RU" sz="1100" dirty="0" smtClean="0"/>
          </a:p>
          <a:p>
            <a:pPr>
              <a:buNone/>
            </a:pPr>
            <a:r>
              <a:rPr lang="ru-RU" sz="1100" b="1" dirty="0" smtClean="0"/>
              <a:t>Сын:	</a:t>
            </a:r>
            <a:r>
              <a:rPr lang="ru-RU" sz="1100" dirty="0" err="1" smtClean="0"/>
              <a:t>Ква</a:t>
            </a:r>
            <a:r>
              <a:rPr lang="ru-RU" sz="1100" dirty="0" smtClean="0"/>
              <a:t>, как интересно</a:t>
            </a:r>
          </a:p>
          <a:p>
            <a:pPr>
              <a:buNone/>
            </a:pPr>
            <a:r>
              <a:rPr lang="ru-RU" sz="1100" dirty="0" smtClean="0"/>
              <a:t>		В болото жить со мной пойдем</a:t>
            </a:r>
          </a:p>
          <a:p>
            <a:pPr>
              <a:buNone/>
            </a:pPr>
            <a:r>
              <a:rPr lang="ru-RU" sz="1100" dirty="0" smtClean="0"/>
              <a:t>		И будем счастливы вдвоем</a:t>
            </a:r>
          </a:p>
          <a:p>
            <a:pPr>
              <a:buNone/>
            </a:pPr>
            <a:r>
              <a:rPr lang="ru-RU" sz="1100" b="1" dirty="0" err="1" smtClean="0"/>
              <a:t>Дюймовочка</a:t>
            </a:r>
            <a:r>
              <a:rPr lang="ru-RU" sz="1100" b="1" dirty="0" smtClean="0"/>
              <a:t>:			</a:t>
            </a:r>
            <a:r>
              <a:rPr lang="ru-RU" sz="1100" dirty="0" smtClean="0"/>
              <a:t>Простите, к вам я не хочу</a:t>
            </a:r>
          </a:p>
          <a:p>
            <a:pPr>
              <a:buNone/>
            </a:pPr>
            <a:r>
              <a:rPr lang="ru-RU" sz="1100" dirty="0" smtClean="0"/>
              <a:t>				В болоте сыро и уныло</a:t>
            </a:r>
          </a:p>
          <a:p>
            <a:pPr>
              <a:buNone/>
            </a:pPr>
            <a:r>
              <a:rPr lang="ru-RU" sz="1100" dirty="0" smtClean="0"/>
              <a:t>				Мне хорошо в своем саду</a:t>
            </a:r>
          </a:p>
          <a:p>
            <a:pPr>
              <a:buNone/>
            </a:pPr>
            <a:r>
              <a:rPr lang="ru-RU" sz="1100" dirty="0" smtClean="0"/>
              <a:t>				Прошу вас проходите мимо!</a:t>
            </a:r>
          </a:p>
          <a:p>
            <a:endParaRPr lang="ru-RU" sz="1100" dirty="0" smtClean="0">
              <a:cs typeface="Times New Roman" pitchFamily="18" charset="0"/>
            </a:endParaRPr>
          </a:p>
          <a:p>
            <a:endParaRPr lang="ru-RU" sz="11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5719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pic>
        <p:nvPicPr>
          <p:cNvPr id="40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14546" y="214312"/>
            <a:ext cx="4572032" cy="66436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5719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57200" y="0"/>
            <a:ext cx="8229600" cy="6715148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ru-RU" sz="900" b="1" dirty="0" smtClean="0"/>
              <a:t>Сын:	</a:t>
            </a:r>
          </a:p>
          <a:p>
            <a:pPr>
              <a:buNone/>
            </a:pPr>
            <a:endParaRPr lang="ru-RU" sz="900" b="1" dirty="0" smtClean="0"/>
          </a:p>
          <a:p>
            <a:pPr>
              <a:buNone/>
            </a:pPr>
            <a:r>
              <a:rPr lang="ru-RU" sz="1100" dirty="0" err="1" smtClean="0"/>
              <a:t>Ква</a:t>
            </a:r>
            <a:r>
              <a:rPr lang="ru-RU" sz="1100" dirty="0" smtClean="0"/>
              <a:t>, </a:t>
            </a:r>
            <a:r>
              <a:rPr lang="ru-RU" sz="1100" dirty="0" err="1" smtClean="0"/>
              <a:t>ква</a:t>
            </a:r>
            <a:r>
              <a:rPr lang="ru-RU" sz="1100" dirty="0" smtClean="0"/>
              <a:t> </a:t>
            </a:r>
            <a:r>
              <a:rPr lang="ru-RU" sz="1100" dirty="0" err="1" smtClean="0"/>
              <a:t>маман</a:t>
            </a:r>
            <a:r>
              <a:rPr lang="ru-RU" sz="1100" dirty="0" smtClean="0"/>
              <a:t> (</a:t>
            </a:r>
            <a:r>
              <a:rPr lang="ru-RU" sz="1100" i="1" dirty="0" smtClean="0"/>
              <a:t>возмущенно)</a:t>
            </a:r>
            <a:endParaRPr lang="ru-RU" sz="1100" dirty="0" smtClean="0"/>
          </a:p>
          <a:p>
            <a:pPr>
              <a:buNone/>
            </a:pPr>
            <a:r>
              <a:rPr lang="ru-RU" sz="1100" dirty="0" smtClean="0"/>
              <a:t>		Позор </a:t>
            </a:r>
            <a:r>
              <a:rPr lang="ru-RU" sz="1100" dirty="0" err="1" smtClean="0"/>
              <a:t>маман</a:t>
            </a:r>
            <a:endParaRPr lang="ru-RU" sz="1100" dirty="0" smtClean="0"/>
          </a:p>
          <a:p>
            <a:pPr>
              <a:buNone/>
            </a:pPr>
            <a:r>
              <a:rPr lang="ru-RU" sz="1100" dirty="0" smtClean="0"/>
              <a:t>		Она меня не хочет видеть</a:t>
            </a:r>
          </a:p>
          <a:p>
            <a:pPr>
              <a:buNone/>
            </a:pPr>
            <a:r>
              <a:rPr lang="ru-RU" sz="1100" dirty="0" smtClean="0"/>
              <a:t>		</a:t>
            </a:r>
            <a:r>
              <a:rPr lang="ru-RU" sz="1100" dirty="0" err="1" smtClean="0"/>
              <a:t>Ква</a:t>
            </a:r>
            <a:r>
              <a:rPr lang="ru-RU" sz="1100" dirty="0" smtClean="0"/>
              <a:t>, </a:t>
            </a:r>
            <a:r>
              <a:rPr lang="ru-RU" sz="1100" dirty="0" err="1" smtClean="0"/>
              <a:t>ква</a:t>
            </a:r>
            <a:r>
              <a:rPr lang="ru-RU" sz="1100" dirty="0" smtClean="0"/>
              <a:t>, </a:t>
            </a:r>
            <a:r>
              <a:rPr lang="ru-RU" sz="1100" dirty="0" err="1" smtClean="0"/>
              <a:t>ква</a:t>
            </a:r>
            <a:r>
              <a:rPr lang="ru-RU" sz="1100" dirty="0" smtClean="0"/>
              <a:t>, </a:t>
            </a:r>
            <a:r>
              <a:rPr lang="ru-RU" sz="1100" dirty="0" err="1" smtClean="0"/>
              <a:t>ква</a:t>
            </a:r>
            <a:r>
              <a:rPr lang="ru-RU" sz="1100" dirty="0" smtClean="0"/>
              <a:t>,</a:t>
            </a:r>
          </a:p>
          <a:p>
            <a:pPr>
              <a:buNone/>
            </a:pPr>
            <a:r>
              <a:rPr lang="ru-RU" sz="1100" dirty="0" smtClean="0"/>
              <a:t>		Ну как меня могли обидеть  (</a:t>
            </a:r>
            <a:r>
              <a:rPr lang="ru-RU" sz="1100" i="1" dirty="0" smtClean="0"/>
              <a:t>убегает )</a:t>
            </a:r>
            <a:endParaRPr lang="ru-RU" sz="1100" dirty="0" smtClean="0"/>
          </a:p>
          <a:p>
            <a:pPr>
              <a:buNone/>
            </a:pPr>
            <a:r>
              <a:rPr lang="ru-RU" sz="1100" i="1" dirty="0" smtClean="0"/>
              <a:t> </a:t>
            </a:r>
            <a:endParaRPr lang="ru-RU" sz="1100" dirty="0" smtClean="0"/>
          </a:p>
          <a:p>
            <a:pPr>
              <a:buNone/>
            </a:pPr>
            <a:r>
              <a:rPr lang="ru-RU" sz="1100" i="1" dirty="0" smtClean="0"/>
              <a:t>Звучит музыка, залетает жук</a:t>
            </a:r>
            <a:endParaRPr lang="ru-RU" sz="1100" dirty="0" smtClean="0"/>
          </a:p>
          <a:p>
            <a:pPr>
              <a:buNone/>
            </a:pPr>
            <a:r>
              <a:rPr lang="ru-RU" sz="1100" i="1" dirty="0" smtClean="0"/>
              <a:t> </a:t>
            </a:r>
            <a:endParaRPr lang="ru-RU" sz="1100" dirty="0" smtClean="0"/>
          </a:p>
          <a:p>
            <a:pPr>
              <a:buNone/>
            </a:pPr>
            <a:r>
              <a:rPr lang="ru-RU" sz="1100" b="1" dirty="0" smtClean="0"/>
              <a:t>Жук:		</a:t>
            </a:r>
            <a:r>
              <a:rPr lang="ru-RU" sz="1100" dirty="0" smtClean="0"/>
              <a:t>Ужасно рад, какая встреча</a:t>
            </a:r>
          </a:p>
          <a:p>
            <a:pPr>
              <a:buNone/>
            </a:pPr>
            <a:r>
              <a:rPr lang="ru-RU" sz="1100" dirty="0" smtClean="0"/>
              <a:t>		Я майский жук здесь пролетал</a:t>
            </a:r>
          </a:p>
          <a:p>
            <a:pPr>
              <a:buNone/>
            </a:pPr>
            <a:r>
              <a:rPr lang="ru-RU" sz="1100" dirty="0" smtClean="0"/>
              <a:t>		И вас нежданно повстречал</a:t>
            </a:r>
          </a:p>
          <a:p>
            <a:pPr>
              <a:buNone/>
            </a:pPr>
            <a:r>
              <a:rPr lang="ru-RU" sz="1100" dirty="0" smtClean="0"/>
              <a:t>		Обворожительная леди кто вы?</a:t>
            </a:r>
          </a:p>
          <a:p>
            <a:pPr>
              <a:buNone/>
            </a:pPr>
            <a:r>
              <a:rPr lang="ru-RU" sz="1100" b="1" dirty="0" err="1" smtClean="0"/>
              <a:t>Дюймовочка</a:t>
            </a:r>
            <a:r>
              <a:rPr lang="ru-RU" sz="1100" b="1" dirty="0" smtClean="0"/>
              <a:t>:	</a:t>
            </a:r>
            <a:r>
              <a:rPr lang="ru-RU" sz="1100" dirty="0" err="1" smtClean="0"/>
              <a:t>Дюймовочка</a:t>
            </a:r>
            <a:r>
              <a:rPr lang="ru-RU" sz="1100" dirty="0" smtClean="0"/>
              <a:t>!</a:t>
            </a:r>
          </a:p>
          <a:p>
            <a:pPr>
              <a:buNone/>
            </a:pPr>
            <a:r>
              <a:rPr lang="ru-RU" sz="1100" b="1" dirty="0" smtClean="0"/>
              <a:t>Жук:		</a:t>
            </a:r>
            <a:r>
              <a:rPr lang="ru-RU" sz="1100" dirty="0" smtClean="0"/>
              <a:t>Как мило!</a:t>
            </a:r>
          </a:p>
          <a:p>
            <a:pPr>
              <a:buNone/>
            </a:pPr>
            <a:r>
              <a:rPr lang="ru-RU" sz="1100" dirty="0" smtClean="0"/>
              <a:t>		Я знакомству с вами жутко рад</a:t>
            </a:r>
          </a:p>
          <a:p>
            <a:pPr>
              <a:buNone/>
            </a:pPr>
            <a:r>
              <a:rPr lang="ru-RU" sz="1100" dirty="0" smtClean="0"/>
              <a:t>	(</a:t>
            </a:r>
            <a:r>
              <a:rPr lang="ru-RU" sz="1100" i="1" dirty="0" smtClean="0"/>
              <a:t>Встает на колени)</a:t>
            </a:r>
            <a:r>
              <a:rPr lang="ru-RU" sz="1100" dirty="0" smtClean="0"/>
              <a:t>	Мне кажется, что я влюбился</a:t>
            </a:r>
          </a:p>
          <a:p>
            <a:pPr>
              <a:buNone/>
            </a:pPr>
            <a:r>
              <a:rPr lang="ru-RU" sz="1100" dirty="0" smtClean="0"/>
              <a:t>		Мечтаю я на вас жениться</a:t>
            </a:r>
          </a:p>
          <a:p>
            <a:pPr>
              <a:buNone/>
            </a:pPr>
            <a:r>
              <a:rPr lang="ru-RU" sz="1100" dirty="0" smtClean="0"/>
              <a:t>(встает)	Но есть другое предложенье</a:t>
            </a:r>
          </a:p>
          <a:p>
            <a:pPr>
              <a:buNone/>
            </a:pPr>
            <a:r>
              <a:rPr lang="ru-RU" sz="1100" dirty="0" smtClean="0"/>
              <a:t>		Развлечься и потанцевать</a:t>
            </a:r>
          </a:p>
          <a:p>
            <a:pPr>
              <a:buNone/>
            </a:pPr>
            <a:r>
              <a:rPr lang="ru-RU" sz="1100" dirty="0" smtClean="0"/>
              <a:t> </a:t>
            </a:r>
          </a:p>
          <a:p>
            <a:pPr>
              <a:buNone/>
            </a:pPr>
            <a:r>
              <a:rPr lang="ru-RU" sz="1100" b="1" dirty="0" smtClean="0"/>
              <a:t>Танец жуков</a:t>
            </a:r>
            <a:endParaRPr lang="ru-RU" sz="1100" dirty="0" smtClean="0"/>
          </a:p>
          <a:p>
            <a:pPr>
              <a:buNone/>
            </a:pPr>
            <a:r>
              <a:rPr lang="ru-RU" sz="1100" dirty="0" smtClean="0"/>
              <a:t> 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28650" y="365125"/>
            <a:ext cx="7886700" cy="63479"/>
          </a:xfrm>
        </p:spPr>
        <p:txBody>
          <a:bodyPr/>
          <a:lstStyle/>
          <a:p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628650" y="214290"/>
            <a:ext cx="7886700" cy="6429420"/>
          </a:xfrm>
        </p:spPr>
        <p:txBody>
          <a:bodyPr/>
          <a:lstStyle/>
          <a:p>
            <a:pPr>
              <a:buNone/>
            </a:pPr>
            <a:r>
              <a:rPr lang="ru-RU" sz="1100" b="1" dirty="0" smtClean="0"/>
              <a:t>Жук 1:	</a:t>
            </a:r>
            <a:r>
              <a:rPr lang="ru-RU" sz="1100" dirty="0" smtClean="0"/>
              <a:t>Какой кошмар</a:t>
            </a:r>
          </a:p>
          <a:p>
            <a:pPr>
              <a:buNone/>
            </a:pPr>
            <a:r>
              <a:rPr lang="ru-RU" sz="1100" dirty="0" smtClean="0"/>
              <a:t>		Какой позор</a:t>
            </a:r>
          </a:p>
          <a:p>
            <a:pPr>
              <a:buNone/>
            </a:pPr>
            <a:r>
              <a:rPr lang="ru-RU" sz="1100" dirty="0" smtClean="0"/>
              <a:t>		Есть шея, талия, две ножки</a:t>
            </a:r>
          </a:p>
          <a:p>
            <a:pPr>
              <a:buNone/>
            </a:pPr>
            <a:r>
              <a:rPr lang="ru-RU" sz="1100" dirty="0" smtClean="0"/>
              <a:t>		2 лапки есть и нет усов</a:t>
            </a:r>
          </a:p>
          <a:p>
            <a:pPr>
              <a:buNone/>
            </a:pPr>
            <a:r>
              <a:rPr lang="ru-RU" sz="1100" b="1" dirty="0" smtClean="0"/>
              <a:t>Жук 2:	</a:t>
            </a:r>
            <a:r>
              <a:rPr lang="ru-RU" sz="1100" dirty="0" smtClean="0"/>
              <a:t>Остынь, она же выглядит смешно!</a:t>
            </a:r>
          </a:p>
          <a:p>
            <a:pPr>
              <a:buNone/>
            </a:pPr>
            <a:r>
              <a:rPr lang="ru-RU" sz="1100" dirty="0" smtClean="0"/>
              <a:t>		Ах, неужели ты не видишь!</a:t>
            </a:r>
          </a:p>
          <a:p>
            <a:pPr>
              <a:buNone/>
            </a:pPr>
            <a:r>
              <a:rPr lang="ru-RU" sz="1100" b="1" dirty="0" smtClean="0"/>
              <a:t>Жук 1:</a:t>
            </a:r>
            <a:r>
              <a:rPr lang="ru-RU" sz="1100" dirty="0" smtClean="0"/>
              <a:t>	Тебя нам жаль, такой мужчина</a:t>
            </a:r>
          </a:p>
          <a:p>
            <a:pPr>
              <a:buNone/>
            </a:pPr>
            <a:r>
              <a:rPr lang="ru-RU" sz="1100" dirty="0" smtClean="0"/>
              <a:t>		Неповторимый жест и взгляд</a:t>
            </a:r>
          </a:p>
          <a:p>
            <a:pPr>
              <a:buNone/>
            </a:pPr>
            <a:r>
              <a:rPr lang="ru-RU" sz="1100" dirty="0" smtClean="0"/>
              <a:t>		Связался с жутко некрасивой</a:t>
            </a:r>
          </a:p>
          <a:p>
            <a:pPr>
              <a:buNone/>
            </a:pPr>
            <a:r>
              <a:rPr lang="ru-RU" sz="1100" dirty="0" smtClean="0"/>
              <a:t>		Об этом все уже в округе жужжат</a:t>
            </a:r>
          </a:p>
          <a:p>
            <a:pPr>
              <a:buNone/>
            </a:pPr>
            <a:r>
              <a:rPr lang="ru-RU" sz="1100" b="1" dirty="0" smtClean="0"/>
              <a:t>Жук:		</a:t>
            </a:r>
            <a:r>
              <a:rPr lang="ru-RU" sz="1100" dirty="0" smtClean="0"/>
              <a:t>Ну что же дорогая,</a:t>
            </a:r>
          </a:p>
          <a:p>
            <a:pPr>
              <a:buNone/>
            </a:pPr>
            <a:r>
              <a:rPr lang="ru-RU" sz="1100" dirty="0" smtClean="0"/>
              <a:t>		Здесь вам не место</a:t>
            </a:r>
          </a:p>
          <a:p>
            <a:pPr>
              <a:buNone/>
            </a:pPr>
            <a:r>
              <a:rPr lang="ru-RU" sz="1100" dirty="0" smtClean="0"/>
              <a:t>		Пойду искать</a:t>
            </a:r>
          </a:p>
          <a:p>
            <a:pPr>
              <a:buNone/>
            </a:pPr>
            <a:r>
              <a:rPr lang="ru-RU" sz="1100" dirty="0" smtClean="0"/>
              <a:t>		Другую невесту</a:t>
            </a:r>
          </a:p>
          <a:p>
            <a:pPr>
              <a:buNone/>
            </a:pPr>
            <a:r>
              <a:rPr lang="ru-RU" sz="1100" i="1" dirty="0" smtClean="0"/>
              <a:t>Все жуки улетают за кулисы</a:t>
            </a:r>
            <a:endParaRPr lang="ru-RU" sz="1100" dirty="0" smtClean="0"/>
          </a:p>
          <a:p>
            <a:pPr>
              <a:buNone/>
            </a:pPr>
            <a:r>
              <a:rPr lang="ru-RU" sz="1100" b="1" dirty="0" err="1" smtClean="0"/>
              <a:t>Дюймовочка</a:t>
            </a:r>
            <a:r>
              <a:rPr lang="ru-RU" sz="1100" b="1" dirty="0" smtClean="0"/>
              <a:t>:	</a:t>
            </a:r>
            <a:r>
              <a:rPr lang="ru-RU" sz="1100" dirty="0" smtClean="0"/>
              <a:t>Грустно мне и одиноко</a:t>
            </a:r>
          </a:p>
          <a:p>
            <a:pPr>
              <a:buNone/>
            </a:pPr>
            <a:r>
              <a:rPr lang="ru-RU" sz="1100" dirty="0" smtClean="0"/>
              <a:t>			Вот и осень у порога</a:t>
            </a:r>
          </a:p>
          <a:p>
            <a:pPr>
              <a:buNone/>
            </a:pPr>
            <a:r>
              <a:rPr lang="ru-RU" sz="1100" i="1" dirty="0" smtClean="0"/>
              <a:t>Выходят цветы в осеннем образе с шарфиками</a:t>
            </a:r>
            <a:endParaRPr lang="ru-RU" sz="1100" dirty="0" smtClean="0"/>
          </a:p>
          <a:p>
            <a:pPr>
              <a:buNone/>
            </a:pPr>
            <a:r>
              <a:rPr lang="ru-RU" sz="1100" i="1" dirty="0" smtClean="0"/>
              <a:t> </a:t>
            </a:r>
            <a:endParaRPr lang="ru-RU" sz="1100" dirty="0" smtClean="0"/>
          </a:p>
          <a:p>
            <a:pPr>
              <a:buNone/>
            </a:pPr>
            <a:r>
              <a:rPr lang="ru-RU" sz="1100" b="1" i="1" dirty="0" smtClean="0"/>
              <a:t>Кулисы закрываются, ставятся атрибуты для мыши</a:t>
            </a:r>
            <a:endParaRPr lang="ru-RU" sz="1100" dirty="0" smtClean="0"/>
          </a:p>
          <a:p>
            <a:pPr>
              <a:buNone/>
            </a:pPr>
            <a:r>
              <a:rPr lang="ru-RU" sz="1100" b="1" i="1" dirty="0" smtClean="0"/>
              <a:t> </a:t>
            </a:r>
            <a:endParaRPr lang="ru-RU" sz="1100" dirty="0" smtClean="0"/>
          </a:p>
          <a:p>
            <a:pPr>
              <a:buNone/>
            </a:pPr>
            <a:r>
              <a:rPr lang="ru-RU" sz="1100" b="1" dirty="0" smtClean="0"/>
              <a:t>Осенний вальс цветов с шарфиками</a:t>
            </a:r>
            <a:endParaRPr lang="ru-RU" sz="1100" dirty="0" smtClean="0"/>
          </a:p>
          <a:p>
            <a:pPr>
              <a:buNone/>
            </a:pPr>
            <a:r>
              <a:rPr lang="ru-RU" sz="1100" b="1" dirty="0" smtClean="0"/>
              <a:t> </a:t>
            </a:r>
            <a:r>
              <a:rPr lang="ru-RU" sz="1100" i="1" dirty="0" smtClean="0"/>
              <a:t>После танца уходят  за кулисы ( приоткрыть кулисы)  </a:t>
            </a:r>
            <a:r>
              <a:rPr lang="ru-RU" sz="1100" b="1" i="1" dirty="0" smtClean="0"/>
              <a:t>в это время кулисы открываются, </a:t>
            </a:r>
            <a:endParaRPr lang="ru-RU" sz="1100" dirty="0" smtClean="0"/>
          </a:p>
          <a:p>
            <a:endParaRPr lang="ru-RU" sz="11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5719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pic>
        <p:nvPicPr>
          <p:cNvPr id="51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462756"/>
            <a:ext cx="8229600" cy="59666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2528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57200" y="285728"/>
            <a:ext cx="8229600" cy="6357982"/>
          </a:xfrm>
        </p:spPr>
        <p:txBody>
          <a:bodyPr>
            <a:noAutofit/>
          </a:bodyPr>
          <a:lstStyle/>
          <a:p>
            <a:pPr>
              <a:buNone/>
            </a:pPr>
            <a:endParaRPr lang="ru-RU" sz="1100" b="1" dirty="0" smtClean="0"/>
          </a:p>
          <a:p>
            <a:pPr>
              <a:buNone/>
            </a:pPr>
            <a:r>
              <a:rPr lang="ru-RU" sz="1100" b="1" dirty="0" err="1" smtClean="0"/>
              <a:t>Дюймовочка</a:t>
            </a:r>
            <a:r>
              <a:rPr lang="ru-RU" sz="1100" b="1" dirty="0" smtClean="0"/>
              <a:t>:	</a:t>
            </a:r>
            <a:r>
              <a:rPr lang="ru-RU" sz="1100" b="1" dirty="0" smtClean="0"/>
              <a:t>	</a:t>
            </a:r>
            <a:r>
              <a:rPr lang="ru-RU" sz="1100" dirty="0" smtClean="0"/>
              <a:t>Ой </a:t>
            </a:r>
            <a:r>
              <a:rPr lang="ru-RU" sz="1100" dirty="0" smtClean="0"/>
              <a:t>как холодно мне стало</a:t>
            </a:r>
          </a:p>
          <a:p>
            <a:pPr>
              <a:buNone/>
            </a:pPr>
            <a:r>
              <a:rPr lang="ru-RU" sz="1100" dirty="0" smtClean="0"/>
              <a:t>			Осень поздняя настала</a:t>
            </a:r>
          </a:p>
          <a:p>
            <a:pPr>
              <a:buNone/>
            </a:pPr>
            <a:r>
              <a:rPr lang="ru-RU" sz="1100" dirty="0" smtClean="0"/>
              <a:t>			Вижу норку вдалеке</a:t>
            </a:r>
          </a:p>
          <a:p>
            <a:pPr>
              <a:buNone/>
            </a:pPr>
            <a:r>
              <a:rPr lang="ru-RU" sz="1100" dirty="0" smtClean="0"/>
              <a:t>			Может, кто поможет мне?</a:t>
            </a:r>
          </a:p>
          <a:p>
            <a:pPr>
              <a:buNone/>
            </a:pPr>
            <a:r>
              <a:rPr lang="ru-RU" sz="1100" i="1" dirty="0" smtClean="0"/>
              <a:t>Выходит мышь поет песню</a:t>
            </a:r>
            <a:endParaRPr lang="ru-RU" sz="1100" dirty="0" smtClean="0"/>
          </a:p>
          <a:p>
            <a:pPr>
              <a:buNone/>
            </a:pPr>
            <a:r>
              <a:rPr lang="ru-RU" sz="1100" b="1" dirty="0" smtClean="0"/>
              <a:t>Песня мыши</a:t>
            </a:r>
            <a:endParaRPr lang="ru-RU" sz="1100" dirty="0" smtClean="0"/>
          </a:p>
          <a:p>
            <a:pPr>
              <a:buNone/>
            </a:pPr>
            <a:r>
              <a:rPr lang="ru-RU" sz="1100" b="1" dirty="0" smtClean="0"/>
              <a:t>Мышь:		</a:t>
            </a:r>
            <a:r>
              <a:rPr lang="ru-RU" sz="1100" dirty="0" smtClean="0"/>
              <a:t>Что я вижу, кто же это?</a:t>
            </a:r>
          </a:p>
          <a:p>
            <a:pPr>
              <a:buNone/>
            </a:pPr>
            <a:r>
              <a:rPr lang="ru-RU" sz="1100" dirty="0" smtClean="0"/>
              <a:t>			Что стоишь здесь, ведь не лето</a:t>
            </a:r>
          </a:p>
          <a:p>
            <a:pPr>
              <a:buNone/>
            </a:pPr>
            <a:r>
              <a:rPr lang="ru-RU" sz="1100" dirty="0" smtClean="0"/>
              <a:t>			Как сосулька под листом</a:t>
            </a:r>
          </a:p>
          <a:p>
            <a:pPr>
              <a:buNone/>
            </a:pPr>
            <a:r>
              <a:rPr lang="ru-RU" sz="1100" dirty="0" smtClean="0"/>
              <a:t>			Вставай, пошли скорее в дом</a:t>
            </a:r>
          </a:p>
          <a:p>
            <a:pPr>
              <a:buNone/>
            </a:pPr>
            <a:r>
              <a:rPr lang="ru-RU" sz="1100" b="1" dirty="0" smtClean="0"/>
              <a:t>Свет выключается</a:t>
            </a:r>
            <a:endParaRPr lang="ru-RU" sz="1100" dirty="0" smtClean="0"/>
          </a:p>
          <a:p>
            <a:pPr>
              <a:buNone/>
            </a:pPr>
            <a:r>
              <a:rPr lang="ru-RU" sz="1100" dirty="0" smtClean="0"/>
              <a:t> 			Ты </a:t>
            </a:r>
            <a:r>
              <a:rPr lang="ru-RU" sz="1100" dirty="0" err="1" smtClean="0"/>
              <a:t>Дюймовочка</a:t>
            </a:r>
            <a:r>
              <a:rPr lang="ru-RU" sz="1100" dirty="0" smtClean="0"/>
              <a:t>, я знаю</a:t>
            </a:r>
          </a:p>
          <a:p>
            <a:pPr>
              <a:buNone/>
            </a:pPr>
            <a:r>
              <a:rPr lang="ru-RU" sz="1100" dirty="0" smtClean="0"/>
              <a:t>			Летом бабочки летали</a:t>
            </a:r>
          </a:p>
          <a:p>
            <a:pPr>
              <a:buNone/>
            </a:pPr>
            <a:r>
              <a:rPr lang="ru-RU" sz="1100" dirty="0" smtClean="0"/>
              <a:t>			Рассказали на лету</a:t>
            </a:r>
          </a:p>
          <a:p>
            <a:pPr>
              <a:buNone/>
            </a:pPr>
            <a:r>
              <a:rPr lang="ru-RU" sz="1100" dirty="0" smtClean="0"/>
              <a:t>			Мне историю твою</a:t>
            </a:r>
          </a:p>
          <a:p>
            <a:pPr>
              <a:buNone/>
            </a:pPr>
            <a:r>
              <a:rPr lang="ru-RU" sz="1100" dirty="0" smtClean="0"/>
              <a:t> </a:t>
            </a:r>
          </a:p>
          <a:p>
            <a:pPr>
              <a:buNone/>
            </a:pPr>
            <a:r>
              <a:rPr lang="ru-RU" sz="1100" b="1" dirty="0" err="1" smtClean="0"/>
              <a:t>Дюймовочка</a:t>
            </a:r>
            <a:r>
              <a:rPr lang="ru-RU" sz="1100" b="1" dirty="0" smtClean="0"/>
              <a:t>:	</a:t>
            </a:r>
            <a:r>
              <a:rPr lang="ru-RU" sz="1100" dirty="0" smtClean="0"/>
              <a:t>Можно здесь пожить немножко</a:t>
            </a:r>
          </a:p>
          <a:p>
            <a:pPr>
              <a:buNone/>
            </a:pPr>
            <a:r>
              <a:rPr lang="ru-RU" sz="1100" dirty="0" smtClean="0"/>
              <a:t>			Не было во рту ни крошки</a:t>
            </a:r>
          </a:p>
          <a:p>
            <a:pPr>
              <a:buNone/>
            </a:pPr>
            <a:r>
              <a:rPr lang="ru-RU" sz="1100" dirty="0" smtClean="0"/>
              <a:t>			Нет ни дома, ни  друзей</a:t>
            </a:r>
          </a:p>
          <a:p>
            <a:pPr>
              <a:buNone/>
            </a:pPr>
            <a:r>
              <a:rPr lang="ru-RU" sz="1100" dirty="0" smtClean="0"/>
              <a:t>			Будь хоть ты ко мне добрей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5719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pic>
        <p:nvPicPr>
          <p:cNvPr id="61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427038"/>
            <a:ext cx="8229600" cy="585948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5719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57200" y="142852"/>
            <a:ext cx="8229600" cy="6429420"/>
          </a:xfrm>
        </p:spPr>
        <p:txBody>
          <a:bodyPr>
            <a:normAutofit fontScale="25000" lnSpcReduction="20000"/>
          </a:bodyPr>
          <a:lstStyle/>
          <a:p>
            <a:r>
              <a:rPr lang="ru-RU" sz="1000" i="1" dirty="0" smtClean="0"/>
              <a:t>Под музыку входит крот с тростью во фраке в очках, на голове цилиндр.</a:t>
            </a:r>
            <a:endParaRPr lang="ru-RU" sz="1000" dirty="0" smtClean="0"/>
          </a:p>
          <a:p>
            <a:pPr>
              <a:buNone/>
            </a:pPr>
            <a:endParaRPr lang="ru-RU" sz="4400" b="1" dirty="0" smtClean="0"/>
          </a:p>
          <a:p>
            <a:pPr>
              <a:buNone/>
            </a:pPr>
            <a:r>
              <a:rPr lang="ru-RU" sz="4400" b="1" dirty="0" smtClean="0"/>
              <a:t>Мышь:</a:t>
            </a:r>
            <a:r>
              <a:rPr lang="ru-RU" sz="4400" dirty="0" smtClean="0"/>
              <a:t>		Так и быть уж оставайся</a:t>
            </a:r>
          </a:p>
          <a:p>
            <a:pPr>
              <a:buNone/>
            </a:pPr>
            <a:r>
              <a:rPr lang="ru-RU" sz="4400" dirty="0" smtClean="0"/>
              <a:t>			И делами занимайся</a:t>
            </a:r>
          </a:p>
          <a:p>
            <a:pPr>
              <a:buNone/>
            </a:pPr>
            <a:r>
              <a:rPr lang="ru-RU" sz="4400" dirty="0" smtClean="0"/>
              <a:t>			К нам сегодня на обед</a:t>
            </a:r>
          </a:p>
          <a:p>
            <a:pPr>
              <a:buNone/>
            </a:pPr>
            <a:r>
              <a:rPr lang="ru-RU" sz="4400" dirty="0" smtClean="0"/>
              <a:t>			Крот придет, он мой сосед!</a:t>
            </a:r>
          </a:p>
          <a:p>
            <a:pPr>
              <a:buNone/>
            </a:pPr>
            <a:r>
              <a:rPr lang="ru-RU" sz="4400" dirty="0" smtClean="0"/>
              <a:t> </a:t>
            </a:r>
          </a:p>
          <a:p>
            <a:pPr>
              <a:buNone/>
            </a:pPr>
            <a:r>
              <a:rPr lang="ru-RU" sz="4400" dirty="0" smtClean="0"/>
              <a:t>			Обрати внимание</a:t>
            </a:r>
          </a:p>
          <a:p>
            <a:pPr>
              <a:buNone/>
            </a:pPr>
            <a:r>
              <a:rPr lang="ru-RU" sz="4400" dirty="0" smtClean="0"/>
              <a:t>			Он слепой, но он  богат</a:t>
            </a:r>
          </a:p>
          <a:p>
            <a:pPr>
              <a:buNone/>
            </a:pPr>
            <a:r>
              <a:rPr lang="ru-RU" sz="4400" dirty="0" smtClean="0"/>
              <a:t>			В дорогущей шубе ходит</a:t>
            </a:r>
          </a:p>
          <a:p>
            <a:pPr>
              <a:buNone/>
            </a:pPr>
            <a:r>
              <a:rPr lang="ru-RU" sz="4400" dirty="0" smtClean="0"/>
              <a:t>			Да к тому же не женат</a:t>
            </a:r>
          </a:p>
          <a:p>
            <a:pPr>
              <a:buNone/>
            </a:pPr>
            <a:r>
              <a:rPr lang="ru-RU" sz="4400" dirty="0" smtClean="0"/>
              <a:t>			Ах, ну вот и он идет!</a:t>
            </a:r>
          </a:p>
          <a:p>
            <a:pPr>
              <a:buNone/>
            </a:pPr>
            <a:r>
              <a:rPr lang="ru-RU" sz="4400" b="1" dirty="0" smtClean="0"/>
              <a:t>Крот:		</a:t>
            </a:r>
            <a:r>
              <a:rPr lang="ru-RU" sz="4400" dirty="0" smtClean="0"/>
              <a:t>Сколько  зим, сколько лет</a:t>
            </a:r>
          </a:p>
          <a:p>
            <a:pPr>
              <a:buNone/>
            </a:pPr>
            <a:r>
              <a:rPr lang="ru-RU" sz="4400" dirty="0" smtClean="0"/>
              <a:t>			Ну, соседушка, привет!</a:t>
            </a:r>
          </a:p>
          <a:p>
            <a:pPr>
              <a:buNone/>
            </a:pPr>
            <a:r>
              <a:rPr lang="ru-RU" sz="4400" dirty="0" smtClean="0"/>
              <a:t>			Расскажи мне как жила?</a:t>
            </a:r>
          </a:p>
          <a:p>
            <a:pPr>
              <a:buNone/>
            </a:pPr>
            <a:r>
              <a:rPr lang="ru-RU" sz="4400" dirty="0" smtClean="0"/>
              <a:t>			Как идут твои дела?</a:t>
            </a:r>
          </a:p>
          <a:p>
            <a:pPr>
              <a:buNone/>
            </a:pPr>
            <a:r>
              <a:rPr lang="ru-RU" sz="4400" b="1" dirty="0" smtClean="0"/>
              <a:t>Мышь:		</a:t>
            </a:r>
            <a:r>
              <a:rPr lang="ru-RU" sz="4400" dirty="0" smtClean="0"/>
              <a:t>Вот с </a:t>
            </a:r>
            <a:r>
              <a:rPr lang="ru-RU" sz="4400" dirty="0" err="1" smtClean="0"/>
              <a:t>Дюймовочкой</a:t>
            </a:r>
            <a:r>
              <a:rPr lang="ru-RU" sz="4400" dirty="0" smtClean="0"/>
              <a:t> вдвоем</a:t>
            </a:r>
          </a:p>
          <a:p>
            <a:pPr>
              <a:buNone/>
            </a:pPr>
            <a:r>
              <a:rPr lang="ru-RU" sz="4400" dirty="0" smtClean="0"/>
              <a:t>			Очень славно мы живем</a:t>
            </a:r>
          </a:p>
          <a:p>
            <a:pPr>
              <a:buNone/>
            </a:pPr>
            <a:r>
              <a:rPr lang="ru-RU" sz="4400" dirty="0" smtClean="0"/>
              <a:t>			И она мне помогает</a:t>
            </a:r>
          </a:p>
          <a:p>
            <a:pPr>
              <a:buNone/>
            </a:pPr>
            <a:r>
              <a:rPr lang="ru-RU" sz="4400" dirty="0" smtClean="0"/>
              <a:t>			Шьет, готовит, убирает!</a:t>
            </a:r>
          </a:p>
          <a:p>
            <a:pPr>
              <a:buNone/>
            </a:pPr>
            <a:r>
              <a:rPr lang="ru-RU" sz="4400" b="1" dirty="0" smtClean="0"/>
              <a:t>Крот:		</a:t>
            </a:r>
            <a:r>
              <a:rPr lang="ru-RU" sz="4400" dirty="0" smtClean="0"/>
              <a:t>Говоришь, готовить может?</a:t>
            </a:r>
          </a:p>
          <a:p>
            <a:pPr>
              <a:buNone/>
            </a:pPr>
            <a:r>
              <a:rPr lang="ru-RU" sz="4400" dirty="0" smtClean="0"/>
              <a:t>			И во всем, во всем поможет?</a:t>
            </a:r>
          </a:p>
          <a:p>
            <a:pPr>
              <a:buNone/>
            </a:pPr>
            <a:r>
              <a:rPr lang="ru-RU" sz="4400" dirty="0" smtClean="0"/>
              <a:t>			Пусть теперь живет со мной</a:t>
            </a:r>
          </a:p>
          <a:p>
            <a:pPr>
              <a:buNone/>
            </a:pPr>
            <a:r>
              <a:rPr lang="ru-RU" sz="4400" dirty="0" smtClean="0"/>
              <a:t>			Будет мне она женой!</a:t>
            </a:r>
          </a:p>
          <a:p>
            <a:pPr>
              <a:buNone/>
            </a:pPr>
            <a:r>
              <a:rPr lang="ru-RU" sz="4400" dirty="0" smtClean="0"/>
              <a:t> </a:t>
            </a:r>
          </a:p>
          <a:p>
            <a:pPr>
              <a:buNone/>
            </a:pPr>
            <a:r>
              <a:rPr lang="ru-RU" sz="4400" dirty="0" smtClean="0"/>
              <a:t>		</a:t>
            </a:r>
            <a:endParaRPr lang="ru-RU" sz="4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28650" y="365125"/>
            <a:ext cx="7886700" cy="63479"/>
          </a:xfrm>
        </p:spPr>
        <p:txBody>
          <a:bodyPr/>
          <a:lstStyle/>
          <a:p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628650" y="214290"/>
            <a:ext cx="7886700" cy="6215106"/>
          </a:xfrm>
        </p:spPr>
        <p:txBody>
          <a:bodyPr/>
          <a:lstStyle/>
          <a:p>
            <a:endParaRPr lang="ru-RU" sz="1100" dirty="0" smtClean="0"/>
          </a:p>
          <a:p>
            <a:pPr>
              <a:buNone/>
            </a:pPr>
            <a:r>
              <a:rPr lang="ru-RU" sz="1100" dirty="0" smtClean="0"/>
              <a:t>		А ведь я умен богат (важно)</a:t>
            </a:r>
          </a:p>
          <a:p>
            <a:pPr>
              <a:buNone/>
            </a:pPr>
            <a:r>
              <a:rPr lang="ru-RU" sz="1100" dirty="0" smtClean="0"/>
              <a:t>		Не жених, а просто клад!</a:t>
            </a:r>
          </a:p>
          <a:p>
            <a:pPr>
              <a:buNone/>
            </a:pPr>
            <a:r>
              <a:rPr lang="ru-RU" sz="1100" dirty="0" smtClean="0"/>
              <a:t> </a:t>
            </a:r>
          </a:p>
          <a:p>
            <a:pPr>
              <a:buNone/>
            </a:pPr>
            <a:r>
              <a:rPr lang="ru-RU" sz="1100" b="1" dirty="0" smtClean="0"/>
              <a:t>Мышь:	</a:t>
            </a:r>
            <a:r>
              <a:rPr lang="ru-RU" sz="1100" dirty="0" smtClean="0"/>
              <a:t>Одевайся! </a:t>
            </a:r>
            <a:r>
              <a:rPr lang="ru-RU" sz="1100" i="1" dirty="0" smtClean="0"/>
              <a:t>(накидывает шаль)</a:t>
            </a:r>
            <a:endParaRPr lang="ru-RU" sz="1100" dirty="0" smtClean="0"/>
          </a:p>
          <a:p>
            <a:pPr>
              <a:buNone/>
            </a:pPr>
            <a:r>
              <a:rPr lang="ru-RU" sz="1100" b="1" dirty="0" err="1" smtClean="0"/>
              <a:t>Дюймовочка</a:t>
            </a:r>
            <a:r>
              <a:rPr lang="ru-RU" sz="1100" b="1" dirty="0" smtClean="0"/>
              <a:t>. </a:t>
            </a:r>
            <a:r>
              <a:rPr lang="ru-RU" sz="1100" dirty="0" smtClean="0"/>
              <a:t>Я вас прошу мне разрешить проститься с ясным солнышком.</a:t>
            </a:r>
          </a:p>
          <a:p>
            <a:pPr>
              <a:buNone/>
            </a:pPr>
            <a:r>
              <a:rPr lang="ru-RU" sz="1100" b="1" dirty="0" smtClean="0"/>
              <a:t>Мышь. </a:t>
            </a:r>
            <a:r>
              <a:rPr lang="ru-RU" sz="1100" dirty="0" smtClean="0"/>
              <a:t>Ну что ж, иди, простись.</a:t>
            </a:r>
          </a:p>
          <a:p>
            <a:pPr>
              <a:buNone/>
            </a:pPr>
            <a:r>
              <a:rPr lang="ru-RU" sz="1100" b="1" i="1" dirty="0" smtClean="0"/>
              <a:t>Мышь и крот уходят кулисы закрываются</a:t>
            </a:r>
            <a:r>
              <a:rPr lang="ru-RU" sz="1100" i="1" dirty="0" smtClean="0"/>
              <a:t> </a:t>
            </a:r>
            <a:r>
              <a:rPr lang="ru-RU" sz="1100" b="1" i="1" dirty="0" smtClean="0"/>
              <a:t>атрибуты мыши убираются</a:t>
            </a:r>
            <a:endParaRPr lang="ru-RU" sz="1100" dirty="0" smtClean="0"/>
          </a:p>
          <a:p>
            <a:pPr>
              <a:buNone/>
            </a:pPr>
            <a:r>
              <a:rPr lang="ru-RU" sz="1100" b="1" dirty="0" smtClean="0"/>
              <a:t>Свет включается</a:t>
            </a:r>
            <a:endParaRPr lang="ru-RU" sz="1100" dirty="0" smtClean="0"/>
          </a:p>
          <a:p>
            <a:pPr>
              <a:buNone/>
            </a:pPr>
            <a:r>
              <a:rPr lang="ru-RU" sz="1100" b="1" i="1" dirty="0" err="1" smtClean="0"/>
              <a:t>Дюймовочка</a:t>
            </a:r>
            <a:r>
              <a:rPr lang="ru-RU" sz="1100" b="1" i="1" dirty="0" smtClean="0"/>
              <a:t> набрасывает платок и подбегает к солнышку.</a:t>
            </a:r>
            <a:endParaRPr lang="ru-RU" sz="1100" dirty="0" smtClean="0"/>
          </a:p>
          <a:p>
            <a:pPr>
              <a:buNone/>
            </a:pPr>
            <a:r>
              <a:rPr lang="ru-RU" sz="1100" b="1" dirty="0" err="1" smtClean="0"/>
              <a:t>Дюймовочка</a:t>
            </a:r>
            <a:r>
              <a:rPr lang="ru-RU" sz="1100" b="1" dirty="0" smtClean="0"/>
              <a:t>. </a:t>
            </a:r>
            <a:r>
              <a:rPr lang="ru-RU" sz="1100" dirty="0" smtClean="0"/>
              <a:t>Ясно солнышко, прощай! Небо голубое, прощай! Прощай, травушка-муравушка! Прощайте, </a:t>
            </a:r>
            <a:r>
              <a:rPr lang="ru-RU" sz="1100" dirty="0" err="1" smtClean="0"/>
              <a:t>цветочки-василечки</a:t>
            </a:r>
            <a:r>
              <a:rPr lang="ru-RU" sz="1100" dirty="0" smtClean="0"/>
              <a:t>! </a:t>
            </a:r>
            <a:r>
              <a:rPr lang="ru-RU" sz="1100" i="1" dirty="0" smtClean="0"/>
              <a:t>(плачет)</a:t>
            </a:r>
            <a:endParaRPr lang="ru-RU" sz="1100" dirty="0" smtClean="0"/>
          </a:p>
          <a:p>
            <a:pPr>
              <a:buNone/>
            </a:pPr>
            <a:r>
              <a:rPr lang="ru-RU" sz="1100" b="1" dirty="0" smtClean="0"/>
              <a:t>Кулисы открываются</a:t>
            </a:r>
            <a:endParaRPr lang="ru-RU" sz="1100" dirty="0" smtClean="0"/>
          </a:p>
          <a:p>
            <a:pPr>
              <a:buNone/>
            </a:pPr>
            <a:r>
              <a:rPr lang="ru-RU" sz="1100" i="1" dirty="0" smtClean="0"/>
              <a:t> </a:t>
            </a:r>
            <a:endParaRPr lang="ru-RU" sz="1100" dirty="0" smtClean="0"/>
          </a:p>
          <a:p>
            <a:pPr>
              <a:buNone/>
            </a:pPr>
            <a:r>
              <a:rPr lang="ru-RU" sz="1100" i="1" dirty="0" smtClean="0"/>
              <a:t>Под музыку влетает ласточка и танцует, а затем падает на пол.</a:t>
            </a:r>
            <a:endParaRPr lang="ru-RU" sz="1100" dirty="0" smtClean="0"/>
          </a:p>
          <a:p>
            <a:pPr>
              <a:buNone/>
            </a:pPr>
            <a:r>
              <a:rPr lang="ru-RU" sz="1100" b="1" i="1" dirty="0" err="1" smtClean="0"/>
              <a:t>Дюймовочка</a:t>
            </a:r>
            <a:r>
              <a:rPr lang="ru-RU" sz="1100" b="1" i="1" dirty="0" smtClean="0"/>
              <a:t> замечает Ласточку.</a:t>
            </a:r>
            <a:endParaRPr lang="ru-RU" sz="1100" dirty="0" smtClean="0"/>
          </a:p>
          <a:p>
            <a:pPr>
              <a:buNone/>
            </a:pPr>
            <a:r>
              <a:rPr lang="ru-RU" sz="1100" b="1" dirty="0" err="1" smtClean="0"/>
              <a:t>Дюймовочка</a:t>
            </a:r>
            <a:r>
              <a:rPr lang="ru-RU" sz="1100" b="1" dirty="0" smtClean="0"/>
              <a:t>.</a:t>
            </a:r>
            <a:r>
              <a:rPr lang="ru-RU" sz="1100" dirty="0" smtClean="0"/>
              <a:t>	Бедная птичка, замерзла совсем.</a:t>
            </a:r>
          </a:p>
          <a:p>
            <a:pPr>
              <a:buNone/>
            </a:pPr>
            <a:r>
              <a:rPr lang="ru-RU" sz="1100" dirty="0" smtClean="0"/>
              <a:t>			Тебя я согрею, и будешь ты снова,</a:t>
            </a:r>
          </a:p>
          <a:p>
            <a:pPr>
              <a:buNone/>
            </a:pPr>
            <a:r>
              <a:rPr lang="ru-RU" sz="1100" dirty="0" smtClean="0"/>
              <a:t>			Как прежде в небе порхать,</a:t>
            </a:r>
          </a:p>
          <a:p>
            <a:pPr>
              <a:buNone/>
            </a:pPr>
            <a:r>
              <a:rPr lang="ru-RU" sz="1100" dirty="0" smtClean="0"/>
              <a:t>			Чудесные песенки нам распевать.</a:t>
            </a:r>
          </a:p>
          <a:p>
            <a:pPr>
              <a:buNone/>
            </a:pPr>
            <a:r>
              <a:rPr lang="ru-RU" sz="1100" b="1" i="1" dirty="0" smtClean="0"/>
              <a:t>Накрывает Ласточку платком, та оживает.</a:t>
            </a:r>
            <a:endParaRPr lang="ru-RU" sz="11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5719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pic>
        <p:nvPicPr>
          <p:cNvPr id="71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285728"/>
            <a:ext cx="8229600" cy="60722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5719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57200" y="214290"/>
            <a:ext cx="8229600" cy="6429420"/>
          </a:xfrm>
        </p:spPr>
        <p:txBody>
          <a:bodyPr>
            <a:normAutofit fontScale="32500" lnSpcReduction="20000"/>
          </a:bodyPr>
          <a:lstStyle/>
          <a:p>
            <a:pPr>
              <a:buNone/>
            </a:pPr>
            <a:endParaRPr lang="ru-RU" sz="1000" dirty="0" smtClean="0"/>
          </a:p>
          <a:p>
            <a:pPr>
              <a:buNone/>
            </a:pPr>
            <a:r>
              <a:rPr lang="ru-RU" sz="4400" b="1" dirty="0" smtClean="0"/>
              <a:t>Ласточка. </a:t>
            </a:r>
            <a:r>
              <a:rPr lang="ru-RU" sz="4400" dirty="0" smtClean="0"/>
              <a:t> Ты жизнь спасла мне </a:t>
            </a:r>
            <a:r>
              <a:rPr lang="ru-RU" sz="4400" dirty="0" err="1" smtClean="0"/>
              <a:t>Тви-вить</a:t>
            </a:r>
            <a:r>
              <a:rPr lang="ru-RU" sz="4400" dirty="0" smtClean="0"/>
              <a:t>, </a:t>
            </a:r>
            <a:r>
              <a:rPr lang="ru-RU" sz="4400" dirty="0" err="1" smtClean="0"/>
              <a:t>тви-вить</a:t>
            </a:r>
            <a:r>
              <a:rPr lang="ru-RU" sz="4400" dirty="0" smtClean="0"/>
              <a:t>, </a:t>
            </a:r>
            <a:r>
              <a:rPr lang="ru-RU" sz="4400" dirty="0" err="1" smtClean="0"/>
              <a:t>тви-вить</a:t>
            </a:r>
            <a:r>
              <a:rPr lang="ru-RU" sz="4400" dirty="0" smtClean="0"/>
              <a:t>!</a:t>
            </a:r>
          </a:p>
          <a:p>
            <a:pPr>
              <a:buNone/>
            </a:pPr>
            <a:r>
              <a:rPr lang="ru-RU" sz="4400" dirty="0" smtClean="0"/>
              <a:t>Должна тебя отблагодарить</a:t>
            </a:r>
          </a:p>
          <a:p>
            <a:pPr>
              <a:buNone/>
            </a:pPr>
            <a:r>
              <a:rPr lang="ru-RU" sz="4400" b="1" dirty="0" err="1" smtClean="0"/>
              <a:t>Дюймовочка</a:t>
            </a:r>
            <a:r>
              <a:rPr lang="ru-RU" sz="4400" b="1" dirty="0" smtClean="0"/>
              <a:t>:	</a:t>
            </a:r>
            <a:r>
              <a:rPr lang="ru-RU" sz="4400" dirty="0" smtClean="0"/>
              <a:t>Как я рада что опять</a:t>
            </a:r>
          </a:p>
          <a:p>
            <a:pPr>
              <a:buNone/>
            </a:pPr>
            <a:r>
              <a:rPr lang="ru-RU" sz="4400" dirty="0" smtClean="0"/>
              <a:t>Будешь в небе ты летать!</a:t>
            </a:r>
          </a:p>
          <a:p>
            <a:pPr>
              <a:buNone/>
            </a:pPr>
            <a:r>
              <a:rPr lang="ru-RU" sz="4400" b="1" dirty="0" smtClean="0"/>
              <a:t>Ласточка:		</a:t>
            </a:r>
            <a:r>
              <a:rPr lang="ru-RU" sz="4400" dirty="0" smtClean="0"/>
              <a:t>Милая ты просто чудо!</a:t>
            </a:r>
          </a:p>
          <a:p>
            <a:pPr>
              <a:buNone/>
            </a:pPr>
            <a:r>
              <a:rPr lang="ru-RU" sz="4400" dirty="0" smtClean="0"/>
              <a:t>Хочешь улететь отсюда!</a:t>
            </a:r>
          </a:p>
          <a:p>
            <a:pPr>
              <a:buNone/>
            </a:pPr>
            <a:r>
              <a:rPr lang="ru-RU" sz="4400" dirty="0" smtClean="0"/>
              <a:t> Полетим в цветущие края</a:t>
            </a:r>
          </a:p>
          <a:p>
            <a:pPr>
              <a:buNone/>
            </a:pPr>
            <a:r>
              <a:rPr lang="ru-RU" sz="4400" dirty="0" smtClean="0"/>
              <a:t>	Где живут мои друзья</a:t>
            </a:r>
          </a:p>
          <a:p>
            <a:pPr>
              <a:buNone/>
            </a:pPr>
            <a:r>
              <a:rPr lang="ru-RU" sz="4400" dirty="0" smtClean="0"/>
              <a:t>	Улыбки светятся кругом</a:t>
            </a:r>
          </a:p>
          <a:p>
            <a:pPr>
              <a:buNone/>
            </a:pPr>
            <a:r>
              <a:rPr lang="ru-RU" sz="4400" dirty="0" smtClean="0"/>
              <a:t>	Знаешь, там твой будет дом!</a:t>
            </a:r>
          </a:p>
          <a:p>
            <a:pPr>
              <a:buNone/>
            </a:pPr>
            <a:r>
              <a:rPr lang="ru-RU" sz="4400" b="1" dirty="0" err="1" smtClean="0"/>
              <a:t>Дюймовочка</a:t>
            </a:r>
            <a:r>
              <a:rPr lang="ru-RU" sz="4400" b="1" dirty="0" smtClean="0"/>
              <a:t>. 	</a:t>
            </a:r>
            <a:r>
              <a:rPr lang="ru-RU" sz="4400" dirty="0" smtClean="0"/>
              <a:t>Согласна я скорей, скорей</a:t>
            </a:r>
          </a:p>
          <a:p>
            <a:pPr>
              <a:buNone/>
            </a:pPr>
            <a:r>
              <a:rPr lang="ru-RU" sz="4400" dirty="0" smtClean="0"/>
              <a:t>			Летим с тобой в страну друзей!</a:t>
            </a:r>
          </a:p>
          <a:p>
            <a:pPr>
              <a:buNone/>
            </a:pPr>
            <a:r>
              <a:rPr lang="ru-RU" sz="4400" b="1" i="1" dirty="0" smtClean="0"/>
              <a:t>Ласточка и </a:t>
            </a:r>
            <a:r>
              <a:rPr lang="ru-RU" sz="4400" b="1" i="1" dirty="0" err="1" smtClean="0"/>
              <a:t>Дюймовочка</a:t>
            </a:r>
            <a:r>
              <a:rPr lang="ru-RU" sz="4400" b="1" i="1" dirty="0" smtClean="0"/>
              <a:t> улетают.</a:t>
            </a:r>
            <a:endParaRPr lang="ru-RU" sz="4400" dirty="0" smtClean="0"/>
          </a:p>
          <a:p>
            <a:pPr>
              <a:buNone/>
            </a:pPr>
            <a:endParaRPr lang="ru-RU" sz="4400" b="1" i="1" dirty="0" smtClean="0"/>
          </a:p>
          <a:p>
            <a:pPr>
              <a:buNone/>
            </a:pPr>
            <a:endParaRPr lang="ru-RU" sz="4400" b="1" i="1" dirty="0" smtClean="0"/>
          </a:p>
          <a:p>
            <a:pPr>
              <a:buNone/>
            </a:pPr>
            <a:endParaRPr lang="ru-RU" sz="4400" b="1" i="1" dirty="0" smtClean="0"/>
          </a:p>
          <a:p>
            <a:pPr>
              <a:buNone/>
            </a:pPr>
            <a:r>
              <a:rPr lang="ru-RU" sz="4400" b="1" i="1" dirty="0" smtClean="0"/>
              <a:t>Звучит музыка девочки цветы растягивают коридор из ткани</a:t>
            </a:r>
            <a:endParaRPr lang="ru-RU" sz="4400" dirty="0" smtClean="0"/>
          </a:p>
          <a:p>
            <a:pPr>
              <a:buNone/>
            </a:pPr>
            <a:r>
              <a:rPr lang="ru-RU" sz="4400" b="1" i="1" dirty="0" smtClean="0"/>
              <a:t> </a:t>
            </a:r>
            <a:r>
              <a:rPr lang="ru-RU" sz="4400" b="1" i="1" dirty="0" err="1" smtClean="0"/>
              <a:t>Дюймовочка</a:t>
            </a:r>
            <a:r>
              <a:rPr lang="ru-RU" sz="4400" b="1" i="1" dirty="0" smtClean="0"/>
              <a:t> и ласточка влетают через обруч с тканью</a:t>
            </a:r>
            <a:endParaRPr lang="ru-RU" sz="4400" dirty="0" smtClean="0"/>
          </a:p>
          <a:p>
            <a:pPr>
              <a:buNone/>
            </a:pPr>
            <a:r>
              <a:rPr lang="ru-RU" sz="4400" b="1" dirty="0" smtClean="0"/>
              <a:t>Ласточка:		</a:t>
            </a:r>
            <a:r>
              <a:rPr lang="ru-RU" sz="4400" dirty="0" smtClean="0"/>
              <a:t>Не сыскать страны милей</a:t>
            </a:r>
          </a:p>
          <a:p>
            <a:pPr>
              <a:buNone/>
            </a:pPr>
            <a:r>
              <a:rPr lang="ru-RU" sz="4400" dirty="0" smtClean="0"/>
              <a:t>			Будешь жить теперь ты в ней</a:t>
            </a:r>
          </a:p>
          <a:p>
            <a:pPr>
              <a:buNone/>
            </a:pPr>
            <a:r>
              <a:rPr lang="ru-RU" sz="4400" dirty="0" smtClean="0"/>
              <a:t>			Посмотри в цветке любом</a:t>
            </a:r>
          </a:p>
          <a:p>
            <a:pPr>
              <a:buNone/>
            </a:pPr>
            <a:r>
              <a:rPr lang="ru-RU" sz="4400" dirty="0" smtClean="0"/>
              <a:t>			Ты устроишь себе дом (</a:t>
            </a:r>
            <a:r>
              <a:rPr lang="ru-RU" sz="4400" i="1" dirty="0" smtClean="0"/>
              <a:t>улетает)</a:t>
            </a:r>
            <a:endParaRPr lang="ru-RU" sz="44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28650" y="365125"/>
            <a:ext cx="7886700" cy="134917"/>
          </a:xfrm>
        </p:spPr>
        <p:txBody>
          <a:bodyPr/>
          <a:lstStyle/>
          <a:p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628650" y="285728"/>
            <a:ext cx="7886700" cy="6357982"/>
          </a:xfrm>
        </p:spPr>
        <p:txBody>
          <a:bodyPr/>
          <a:lstStyle/>
          <a:p>
            <a:endParaRPr lang="ru-RU" sz="1100" dirty="0" smtClean="0"/>
          </a:p>
          <a:p>
            <a:endParaRPr lang="ru-RU" sz="1100" dirty="0" smtClean="0"/>
          </a:p>
          <a:p>
            <a:pPr>
              <a:buNone/>
            </a:pPr>
            <a:r>
              <a:rPr lang="ru-RU" sz="1200" b="1" i="1" dirty="0" smtClean="0"/>
              <a:t>Звучит музыка и через коридор появляется Король эльфов  подходит, к </a:t>
            </a:r>
            <a:r>
              <a:rPr lang="ru-RU" sz="1200" b="1" i="1" dirty="0" err="1" smtClean="0"/>
              <a:t>Дюймовочке</a:t>
            </a:r>
            <a:r>
              <a:rPr lang="ru-RU" sz="1200" b="1" i="1" dirty="0" smtClean="0"/>
              <a:t>.</a:t>
            </a:r>
            <a:endParaRPr lang="ru-RU" sz="1200" dirty="0" smtClean="0"/>
          </a:p>
          <a:p>
            <a:pPr>
              <a:buNone/>
            </a:pPr>
            <a:r>
              <a:rPr lang="ru-RU" sz="1200" b="1" dirty="0" smtClean="0"/>
              <a:t>Король эльфов. 		</a:t>
            </a:r>
            <a:r>
              <a:rPr lang="ru-RU" sz="1200" dirty="0" smtClean="0"/>
              <a:t>Здравствуй, девочка моя</a:t>
            </a:r>
          </a:p>
          <a:p>
            <a:pPr>
              <a:buNone/>
            </a:pPr>
            <a:r>
              <a:rPr lang="ru-RU" sz="1200" dirty="0" smtClean="0"/>
              <a:t>Рад с тобою встречи я</a:t>
            </a:r>
          </a:p>
          <a:p>
            <a:pPr>
              <a:buNone/>
            </a:pPr>
            <a:r>
              <a:rPr lang="ru-RU" sz="1200" dirty="0" smtClean="0"/>
              <a:t>Ты прекрасна словно фея</a:t>
            </a:r>
          </a:p>
          <a:p>
            <a:pPr>
              <a:buNone/>
            </a:pPr>
            <a:r>
              <a:rPr lang="ru-RU" sz="1200" dirty="0" smtClean="0"/>
              <a:t>Будем мы с тобой друзья!</a:t>
            </a:r>
          </a:p>
          <a:p>
            <a:pPr>
              <a:buNone/>
            </a:pPr>
            <a:r>
              <a:rPr lang="ru-RU" sz="1200" dirty="0" smtClean="0"/>
              <a:t> </a:t>
            </a:r>
          </a:p>
          <a:p>
            <a:pPr>
              <a:buNone/>
            </a:pPr>
            <a:r>
              <a:rPr lang="ru-RU" sz="1200" b="1" dirty="0" err="1" smtClean="0"/>
              <a:t>Дюймовочка</a:t>
            </a:r>
            <a:r>
              <a:rPr lang="ru-RU" sz="1200" b="1" dirty="0" smtClean="0"/>
              <a:t>:		</a:t>
            </a:r>
            <a:r>
              <a:rPr lang="ru-RU" sz="1200" dirty="0" smtClean="0"/>
              <a:t>Пусть будут счастливы все дети!</a:t>
            </a:r>
          </a:p>
          <a:p>
            <a:pPr>
              <a:buNone/>
            </a:pPr>
            <a:r>
              <a:rPr lang="ru-RU" sz="1200" b="1" dirty="0" smtClean="0"/>
              <a:t>Все вместе:		</a:t>
            </a:r>
            <a:r>
              <a:rPr lang="ru-RU" sz="1200" dirty="0" smtClean="0"/>
              <a:t>На этой солнечной планете!</a:t>
            </a:r>
          </a:p>
          <a:p>
            <a:pPr>
              <a:buNone/>
            </a:pPr>
            <a:r>
              <a:rPr lang="ru-RU" sz="1200" b="1" dirty="0" smtClean="0"/>
              <a:t> </a:t>
            </a:r>
            <a:endParaRPr lang="ru-RU" sz="1200" dirty="0" smtClean="0"/>
          </a:p>
          <a:p>
            <a:pPr>
              <a:buNone/>
            </a:pPr>
            <a:r>
              <a:rPr lang="ru-RU" sz="1200" b="1" i="1" dirty="0" smtClean="0"/>
              <a:t>Вылетают эльфы через коридор и танцуют ,цветы потихоньку идут назад и кладут коридор на место</a:t>
            </a:r>
            <a:endParaRPr lang="ru-RU" sz="1200" dirty="0" smtClean="0"/>
          </a:p>
          <a:p>
            <a:pPr>
              <a:buNone/>
            </a:pPr>
            <a:r>
              <a:rPr lang="ru-RU" sz="1200" b="1" dirty="0" smtClean="0"/>
              <a:t>Танец Эльфов</a:t>
            </a:r>
            <a:endParaRPr lang="ru-RU" sz="1200" dirty="0" smtClean="0"/>
          </a:p>
          <a:p>
            <a:pPr>
              <a:buNone/>
            </a:pPr>
            <a:endParaRPr lang="ru-RU" sz="1200" dirty="0" smtClean="0"/>
          </a:p>
          <a:p>
            <a:endParaRPr lang="ru-RU" sz="12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42852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pic>
        <p:nvPicPr>
          <p:cNvPr id="81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578644"/>
            <a:ext cx="8229600" cy="58507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225404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pic>
        <p:nvPicPr>
          <p:cNvPr id="92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685800"/>
            <a:ext cx="8229600" cy="567215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5719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pic>
        <p:nvPicPr>
          <p:cNvPr id="102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685800"/>
            <a:ext cx="8229600" cy="5486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5719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pic>
        <p:nvPicPr>
          <p:cNvPr id="112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391318"/>
            <a:ext cx="8229600" cy="61095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 flipV="1">
            <a:off x="457200" y="0"/>
            <a:ext cx="8229600" cy="274638"/>
          </a:xfrm>
        </p:spPr>
        <p:txBody>
          <a:bodyPr>
            <a:normAutofit fontScale="90000"/>
          </a:bodyPr>
          <a:lstStyle/>
          <a:p>
            <a:endParaRPr lang="ru-RU" dirty="0"/>
          </a:p>
        </p:txBody>
      </p:sp>
      <p:pic>
        <p:nvPicPr>
          <p:cNvPr id="122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578644"/>
            <a:ext cx="8229600" cy="5636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28650" y="365125"/>
            <a:ext cx="7886700" cy="206355"/>
          </a:xfrm>
        </p:spPr>
        <p:txBody>
          <a:bodyPr/>
          <a:lstStyle/>
          <a:p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628650" y="642918"/>
            <a:ext cx="7886700" cy="5534045"/>
          </a:xfrm>
        </p:spPr>
        <p:txBody>
          <a:bodyPr/>
          <a:lstStyle/>
          <a:p>
            <a:pPr algn="ctr">
              <a:buNone/>
            </a:pPr>
            <a:endParaRPr lang="ru-RU" b="1" dirty="0" smtClean="0"/>
          </a:p>
          <a:p>
            <a:pPr algn="ctr">
              <a:buNone/>
            </a:pPr>
            <a:endParaRPr lang="ru-RU" b="1" dirty="0" smtClean="0"/>
          </a:p>
          <a:p>
            <a:pPr algn="ctr">
              <a:buNone/>
            </a:pPr>
            <a:endParaRPr lang="ru-RU" b="1" dirty="0" smtClean="0"/>
          </a:p>
          <a:p>
            <a:pPr algn="ctr">
              <a:buNone/>
            </a:pPr>
            <a:r>
              <a:rPr lang="ru-RU" sz="8000" b="1" dirty="0" smtClean="0"/>
              <a:t>Спасибо </a:t>
            </a:r>
          </a:p>
          <a:p>
            <a:pPr algn="ctr">
              <a:buNone/>
            </a:pPr>
            <a:r>
              <a:rPr lang="ru-RU" sz="8000" b="1" dirty="0" smtClean="0"/>
              <a:t>з</a:t>
            </a:r>
            <a:r>
              <a:rPr lang="ru-RU" sz="8000" b="1" dirty="0" smtClean="0"/>
              <a:t>а внимание!</a:t>
            </a:r>
            <a:endParaRPr lang="ru-RU" sz="8000" b="1" dirty="0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шаблон для презентации 2t">
  <a:themeElements>
    <a:clrScheme name="Тема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Тема 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Тема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gradient01.pot [Режим совместимости]" id="{0ECF2CA0-5544-4BD2-86EF-F8D2E3D6FFDE}" vid="{80881649-E6EB-44D8-944E-2186FE5E378B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шаблон для презентации 2t</Template>
  <TotalTime>95</TotalTime>
  <Words>100</Words>
  <Application>Microsoft Office PowerPoint</Application>
  <PresentationFormat>Экран (4:3)</PresentationFormat>
  <Paragraphs>204</Paragraphs>
  <Slides>23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23</vt:i4>
      </vt:variant>
    </vt:vector>
  </HeadingPairs>
  <TitlesOfParts>
    <vt:vector size="24" baseType="lpstr">
      <vt:lpstr>шаблон для презентации 2t</vt:lpstr>
      <vt:lpstr>Слайд 1</vt:lpstr>
      <vt:lpstr>Музыкальная сказка «Дюймовочка» По мотивам сказки Г.-Х. Андерсена Звучит музыка вылетает ласточка   Ведущий. Расскажу я вам одну удивительную историю, которую поведала мне моя знакомая ласточка. Слушайте.  Жила-была на свете одна женщина, у нее не было детей, а ей очень хотелось их иметь. Пошла она к волшебнице, та дала ей ячменное зернышко. Это зернышко женщина посадила в горшочек, а из него вырос чудесный цветок. Вдруг в нем что-то застучало, он раскрылся, и из него вышла чудесная девочка, которую назвали Дюймовочкой. Звучит музыка, Ласточка улетает за кулисы, выбегают цветы и садятся на пол   Танец Цветов, бабочек+кузнечиков, Дюймовочки После танца , кузнечики уходят за кулисы, Цветы садятся по краям, а бабочки подлетают к Дюймовочке   Дюймовочка.   Скорлупка грецкого ореха    Мне стала колыбелькой,     А темно-синие фиалки    Душистою постелькой.    Мне свежий мед приносит пчелка,    Душистый он и сладкий.    А вечерок – дружок веселый –     Со мной играет в прятки.    Ко мне слетаются стрекозы,    Я птицам улыбаюсь    И лепестком китайской розы    В кроватке укрываюсь.    Найду я утром на рассвете    Росинку-недотрогу,    И только маленькие дети    Понять все это могут. 1 бабочка: Мы полетим по белу свету   И расскажем всем про новость эту 2 бабочка: Что девочка в цветке живет   Песни нежные поет 1 бабочка: Ах какая чистая душа   И собою хороша 2 бабочка: Ее Дюймовочкой зовут   Глазки чистый изумруд! Под музыку заходят мама лягушка и сыночек, бабочки улетают, Дюймовочка  присаживается на листок</vt:lpstr>
      <vt:lpstr>Слайд 3</vt:lpstr>
      <vt:lpstr>Слайд 4</vt:lpstr>
      <vt:lpstr>Слайд 5</vt:lpstr>
      <vt:lpstr>Слайд 6</vt:lpstr>
      <vt:lpstr>Слайд 7</vt:lpstr>
      <vt:lpstr>Слайд 8</vt:lpstr>
      <vt:lpstr>Слайд 9</vt:lpstr>
      <vt:lpstr>Слайд 10</vt:lpstr>
      <vt:lpstr>Слайд 11</vt:lpstr>
      <vt:lpstr>Слайд 12</vt:lpstr>
      <vt:lpstr>Слайд 13</vt:lpstr>
      <vt:lpstr>Слайд 14</vt:lpstr>
      <vt:lpstr>Слайд 15</vt:lpstr>
      <vt:lpstr>Слайд 16</vt:lpstr>
      <vt:lpstr>Слайд 17</vt:lpstr>
      <vt:lpstr>Слайд 18</vt:lpstr>
      <vt:lpstr>Слайд 19</vt:lpstr>
      <vt:lpstr>Слайд 20</vt:lpstr>
      <vt:lpstr>Слайд 21</vt:lpstr>
      <vt:lpstr>Слайд 22</vt:lpstr>
      <vt:lpstr>Слайд 23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Карина</dc:creator>
  <cp:lastModifiedBy>Карина</cp:lastModifiedBy>
  <cp:revision>13</cp:revision>
  <dcterms:created xsi:type="dcterms:W3CDTF">2016-09-30T19:15:26Z</dcterms:created>
  <dcterms:modified xsi:type="dcterms:W3CDTF">2016-10-03T11:14:50Z</dcterms:modified>
</cp:coreProperties>
</file>