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6" r:id="rId18"/>
    <p:sldId id="272" r:id="rId19"/>
    <p:sldId id="273" r:id="rId20"/>
    <p:sldId id="274" r:id="rId21"/>
    <p:sldId id="275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38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01.10.2016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48880"/>
            <a:ext cx="8229600" cy="1800200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>
                <a:solidFill>
                  <a:srgbClr val="92D050"/>
                </a:solidFill>
              </a:rPr>
              <a:t>на лугу и в лесу</a:t>
            </a:r>
            <a:br>
              <a:rPr lang="ru-RU" sz="8000" b="1" dirty="0" smtClean="0">
                <a:solidFill>
                  <a:srgbClr val="92D050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окружающий  мир 4 класс 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Калиновская Н.И.</a:t>
            </a:r>
            <a:endParaRPr lang="ru-RU" sz="8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9600" b="1" dirty="0" smtClean="0"/>
              <a:t>канюк </a:t>
            </a:r>
            <a:endParaRPr lang="ru-RU" sz="9600" b="1" dirty="0"/>
          </a:p>
        </p:txBody>
      </p:sp>
      <p:pic>
        <p:nvPicPr>
          <p:cNvPr id="9218" name="Picture 2" descr="C:\Users\Наташа\Desktop\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8496944" cy="554461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9600" b="1" dirty="0" smtClean="0"/>
              <a:t>крот</a:t>
            </a:r>
            <a:endParaRPr lang="ru-RU" sz="9600" b="1" dirty="0"/>
          </a:p>
        </p:txBody>
      </p:sp>
      <p:pic>
        <p:nvPicPr>
          <p:cNvPr id="10242" name="Picture 2" descr="C:\Users\Наташа\Desktop\247-siteki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4248472" cy="3960440"/>
          </a:xfrm>
          <a:prstGeom prst="rect">
            <a:avLst/>
          </a:prstGeom>
          <a:noFill/>
        </p:spPr>
      </p:pic>
      <p:pic>
        <p:nvPicPr>
          <p:cNvPr id="10243" name="Picture 3" descr="C:\Users\Наташа\Desktop\moles-invading-your-ya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628799"/>
            <a:ext cx="4176464" cy="4324325"/>
          </a:xfrm>
          <a:prstGeom prst="rect">
            <a:avLst/>
          </a:prstGeom>
          <a:noFill/>
        </p:spPr>
      </p:pic>
      <p:pic>
        <p:nvPicPr>
          <p:cNvPr id="10244" name="Picture 4" descr="C:\Users\Наташа\Desktop\924a697a28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73016"/>
            <a:ext cx="4151784" cy="3081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b="1" dirty="0" smtClean="0"/>
              <a:t>растения леса</a:t>
            </a:r>
            <a:endParaRPr lang="ru-RU" sz="8000" b="1" dirty="0"/>
          </a:p>
        </p:txBody>
      </p:sp>
      <p:pic>
        <p:nvPicPr>
          <p:cNvPr id="11266" name="Picture 2" descr="C:\Users\Наташа\Desktop\46548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8496944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b="1" dirty="0" smtClean="0"/>
              <a:t>хвойные леса</a:t>
            </a:r>
            <a:endParaRPr lang="ru-RU" sz="8000" b="1" dirty="0"/>
          </a:p>
        </p:txBody>
      </p:sp>
      <p:pic>
        <p:nvPicPr>
          <p:cNvPr id="12290" name="Picture 2" descr="C:\Users\Наташа\Desktop\3935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24000"/>
            <a:ext cx="3168352" cy="3417168"/>
          </a:xfrm>
          <a:prstGeom prst="rect">
            <a:avLst/>
          </a:prstGeom>
          <a:noFill/>
        </p:spPr>
      </p:pic>
      <p:pic>
        <p:nvPicPr>
          <p:cNvPr id="12291" name="Picture 3" descr="C:\Users\Наташа\Desktop\img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420888"/>
            <a:ext cx="4104456" cy="3672408"/>
          </a:xfrm>
          <a:prstGeom prst="rect">
            <a:avLst/>
          </a:prstGeom>
          <a:noFill/>
        </p:spPr>
      </p:pic>
      <p:pic>
        <p:nvPicPr>
          <p:cNvPr id="12292" name="Picture 4" descr="C:\Users\Наташа\Desktop\AA03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573016"/>
            <a:ext cx="4321895" cy="309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7200" b="1" dirty="0" smtClean="0"/>
              <a:t>лиственные леса</a:t>
            </a:r>
            <a:endParaRPr lang="ru-RU" sz="7200" b="1" dirty="0"/>
          </a:p>
        </p:txBody>
      </p:sp>
      <p:pic>
        <p:nvPicPr>
          <p:cNvPr id="13314" name="Picture 2" descr="C:\Users\Наташа\Desktop\les_listvennyj_foto_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3575720" cy="3384376"/>
          </a:xfrm>
          <a:prstGeom prst="rect">
            <a:avLst/>
          </a:prstGeom>
          <a:noFill/>
        </p:spPr>
      </p:pic>
      <p:pic>
        <p:nvPicPr>
          <p:cNvPr id="13316" name="Picture 4" descr="C:\Users\Наташа\Desktop\3d936c0a7cc0ac92eeafc62f52d19a3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996952"/>
            <a:ext cx="4388070" cy="3373636"/>
          </a:xfrm>
          <a:prstGeom prst="rect">
            <a:avLst/>
          </a:prstGeom>
          <a:noFill/>
        </p:spPr>
      </p:pic>
      <p:pic>
        <p:nvPicPr>
          <p:cNvPr id="13317" name="Picture 5" descr="C:\Users\Наташа\Desktop\1981149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340768"/>
            <a:ext cx="3456384" cy="2918124"/>
          </a:xfrm>
          <a:prstGeom prst="rect">
            <a:avLst/>
          </a:prstGeom>
          <a:noFill/>
        </p:spPr>
      </p:pic>
      <p:pic>
        <p:nvPicPr>
          <p:cNvPr id="13318" name="Picture 6" descr="C:\Users\Наташа\Desktop\2011-07-10-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933056"/>
            <a:ext cx="3600400" cy="26725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7200" b="1" dirty="0" smtClean="0"/>
              <a:t>смешанные леса</a:t>
            </a:r>
            <a:endParaRPr lang="ru-RU" sz="7200" b="1" dirty="0"/>
          </a:p>
        </p:txBody>
      </p:sp>
      <p:pic>
        <p:nvPicPr>
          <p:cNvPr id="14338" name="Picture 2" descr="C:\Users\Наташа\Desktop\006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24000"/>
            <a:ext cx="3384376" cy="3561184"/>
          </a:xfrm>
          <a:prstGeom prst="rect">
            <a:avLst/>
          </a:prstGeom>
          <a:noFill/>
        </p:spPr>
      </p:pic>
      <p:pic>
        <p:nvPicPr>
          <p:cNvPr id="14339" name="Picture 3" descr="C:\Users\Наташа\Desktop\576245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852936"/>
            <a:ext cx="3600400" cy="3031232"/>
          </a:xfrm>
          <a:prstGeom prst="rect">
            <a:avLst/>
          </a:prstGeom>
          <a:noFill/>
        </p:spPr>
      </p:pic>
      <p:pic>
        <p:nvPicPr>
          <p:cNvPr id="14340" name="Picture 4" descr="C:\Users\Наташа\Desktop\0_483d9_e669334_XL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573016"/>
            <a:ext cx="4026024" cy="3001516"/>
          </a:xfrm>
          <a:prstGeom prst="rect">
            <a:avLst/>
          </a:prstGeom>
          <a:noFill/>
        </p:spPr>
      </p:pic>
      <p:pic>
        <p:nvPicPr>
          <p:cNvPr id="14341" name="Picture 5" descr="C:\Users\Наташа\Desktop\0EgornovAE_DubovyyLesNOV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1340768"/>
            <a:ext cx="3600401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9600" b="1" dirty="0" smtClean="0"/>
              <a:t>«этажи» леса</a:t>
            </a:r>
            <a:endParaRPr lang="ru-RU" sz="9600" b="1" dirty="0"/>
          </a:p>
        </p:txBody>
      </p:sp>
      <p:pic>
        <p:nvPicPr>
          <p:cNvPr id="15362" name="Picture 2" descr="C:\Users\Наташа\Desktop\57afe6f3fae1dbca435d0a8a9d0ab26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8568952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b="1" dirty="0" smtClean="0"/>
              <a:t>животные леса</a:t>
            </a:r>
            <a:endParaRPr lang="ru-RU" sz="8000" b="1" dirty="0"/>
          </a:p>
        </p:txBody>
      </p:sp>
      <p:pic>
        <p:nvPicPr>
          <p:cNvPr id="19459" name="Picture 3" descr="C:\Users\Наташа\Desktop\5626c60e6315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8712968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endParaRPr lang="ru-RU" sz="8000" b="1" dirty="0"/>
          </a:p>
        </p:txBody>
      </p:sp>
      <p:pic>
        <p:nvPicPr>
          <p:cNvPr id="16386" name="Picture 2" descr="C:\Users\Наташа\Desktop\muraveynik_v_lesu_16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835696" y="332656"/>
            <a:ext cx="5256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</a:rPr>
              <a:t>муравейник</a:t>
            </a:r>
            <a:endParaRPr lang="ru-RU" sz="6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9600" b="1" dirty="0" smtClean="0"/>
              <a:t>стрекозы</a:t>
            </a:r>
            <a:endParaRPr lang="ru-RU" sz="9600" b="1" dirty="0"/>
          </a:p>
        </p:txBody>
      </p:sp>
      <p:pic>
        <p:nvPicPr>
          <p:cNvPr id="17410" name="Picture 2" descr="C:\Users\Наташа\Desktop\i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4608512" cy="3096344"/>
          </a:xfrm>
          <a:prstGeom prst="rect">
            <a:avLst/>
          </a:prstGeom>
          <a:noFill/>
        </p:spPr>
      </p:pic>
      <p:pic>
        <p:nvPicPr>
          <p:cNvPr id="17411" name="Picture 3" descr="C:\Users\Наташа\Desktop\Libellula_depressa_74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636912"/>
            <a:ext cx="4248472" cy="3528392"/>
          </a:xfrm>
          <a:prstGeom prst="rect">
            <a:avLst/>
          </a:prstGeom>
          <a:noFill/>
        </p:spPr>
      </p:pic>
      <p:pic>
        <p:nvPicPr>
          <p:cNvPr id="17412" name="Picture 4" descr="C:\Users\Наташа\Desktop\10139907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789040"/>
            <a:ext cx="3888432" cy="2880320"/>
          </a:xfrm>
          <a:prstGeom prst="rect">
            <a:avLst/>
          </a:prstGeom>
          <a:noFill/>
        </p:spPr>
      </p:pic>
      <p:pic>
        <p:nvPicPr>
          <p:cNvPr id="17413" name="Picture 5" descr="C:\Users\Наташа\Desktop\24992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196752"/>
            <a:ext cx="3816424" cy="3024336"/>
          </a:xfrm>
          <a:prstGeom prst="rect">
            <a:avLst/>
          </a:prstGeom>
          <a:noFill/>
        </p:spPr>
      </p:pic>
      <p:pic>
        <p:nvPicPr>
          <p:cNvPr id="17414" name="Picture 6" descr="C:\Users\Наташа\Desktop\1438435488-175816-1276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501008"/>
            <a:ext cx="4248471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869160"/>
            <a:ext cx="8229600" cy="1512168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/>
              <a:t>растения  луга </a:t>
            </a:r>
            <a:endParaRPr lang="ru-RU" sz="8000" b="1" dirty="0"/>
          </a:p>
        </p:txBody>
      </p:sp>
      <p:pic>
        <p:nvPicPr>
          <p:cNvPr id="1026" name="Picture 2" descr="C:\Users\Наташа\Desktop\10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280920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9600" b="1" dirty="0" smtClean="0"/>
              <a:t>птицы леса</a:t>
            </a:r>
            <a:endParaRPr lang="ru-RU" sz="9600" b="1" dirty="0"/>
          </a:p>
        </p:txBody>
      </p:sp>
      <p:pic>
        <p:nvPicPr>
          <p:cNvPr id="18434" name="Picture 2" descr="C:\Users\Наташа\Desktop\P2110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2839615" cy="2553072"/>
          </a:xfrm>
          <a:prstGeom prst="rect">
            <a:avLst/>
          </a:prstGeom>
          <a:noFill/>
        </p:spPr>
      </p:pic>
      <p:pic>
        <p:nvPicPr>
          <p:cNvPr id="18435" name="Picture 3" descr="C:\Users\Наташа\Desktop\220928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924944"/>
            <a:ext cx="2952328" cy="2520280"/>
          </a:xfrm>
          <a:prstGeom prst="rect">
            <a:avLst/>
          </a:prstGeom>
          <a:noFill/>
        </p:spPr>
      </p:pic>
      <p:pic>
        <p:nvPicPr>
          <p:cNvPr id="18436" name="Picture 4" descr="C:\Users\Наташа\Desktop\solovey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1412776"/>
            <a:ext cx="3371850" cy="2341563"/>
          </a:xfrm>
          <a:prstGeom prst="rect">
            <a:avLst/>
          </a:prstGeom>
          <a:noFill/>
        </p:spPr>
      </p:pic>
      <p:pic>
        <p:nvPicPr>
          <p:cNvPr id="18437" name="Picture 5" descr="C:\Users\Наташа\Desktop\birds-sorrow-forest-cute-animal-little-free_3798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437112"/>
            <a:ext cx="3427174" cy="2141984"/>
          </a:xfrm>
          <a:prstGeom prst="rect">
            <a:avLst/>
          </a:prstGeom>
          <a:noFill/>
        </p:spPr>
      </p:pic>
      <p:pic>
        <p:nvPicPr>
          <p:cNvPr id="18438" name="Picture 6" descr="C:\Users\Наташа\Desktop\Dendrocopos syriacusi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3933056"/>
            <a:ext cx="3487936" cy="2615952"/>
          </a:xfrm>
          <a:prstGeom prst="rect">
            <a:avLst/>
          </a:prstGeom>
          <a:noFill/>
        </p:spPr>
      </p:pic>
      <p:pic>
        <p:nvPicPr>
          <p:cNvPr id="18439" name="Picture 7" descr="C:\Users\Наташа\Desktop\1716035a5cf909d5b559ba2acf38440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1124744"/>
            <a:ext cx="3626819" cy="2416498"/>
          </a:xfrm>
          <a:prstGeom prst="rect">
            <a:avLst/>
          </a:prstGeom>
          <a:noFill/>
        </p:spPr>
      </p:pic>
      <p:pic>
        <p:nvPicPr>
          <p:cNvPr id="18440" name="Picture 8" descr="C:\Users\Наташа\Desktop\img1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4077072"/>
            <a:ext cx="3425957" cy="2569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9600" b="1" dirty="0" smtClean="0"/>
              <a:t>звери</a:t>
            </a:r>
            <a:endParaRPr lang="ru-RU" sz="9600" b="1" dirty="0"/>
          </a:p>
        </p:txBody>
      </p:sp>
      <p:pic>
        <p:nvPicPr>
          <p:cNvPr id="20482" name="Picture 2" descr="C:\Users\Наташа\Desktop\animaatjes-wolven-598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2340864" cy="1755648"/>
          </a:xfrm>
          <a:prstGeom prst="rect">
            <a:avLst/>
          </a:prstGeom>
          <a:noFill/>
        </p:spPr>
      </p:pic>
      <p:pic>
        <p:nvPicPr>
          <p:cNvPr id="20483" name="Picture 3" descr="C:\Users\Наташа\Desktop\e741e111c6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564904"/>
            <a:ext cx="2920355" cy="2520280"/>
          </a:xfrm>
          <a:prstGeom prst="rect">
            <a:avLst/>
          </a:prstGeom>
          <a:noFill/>
        </p:spPr>
      </p:pic>
      <p:pic>
        <p:nvPicPr>
          <p:cNvPr id="20484" name="Picture 4" descr="C:\Users\Наташа\Desktop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625752"/>
            <a:ext cx="2976331" cy="2232248"/>
          </a:xfrm>
          <a:prstGeom prst="rect">
            <a:avLst/>
          </a:prstGeom>
          <a:noFill/>
        </p:spPr>
      </p:pic>
      <p:pic>
        <p:nvPicPr>
          <p:cNvPr id="20485" name="Picture 5" descr="C:\Users\Наташа\Desktop\1316557346_these_funny_animals_796_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980728"/>
            <a:ext cx="3140415" cy="1892100"/>
          </a:xfrm>
          <a:prstGeom prst="rect">
            <a:avLst/>
          </a:prstGeom>
          <a:noFill/>
        </p:spPr>
      </p:pic>
      <p:pic>
        <p:nvPicPr>
          <p:cNvPr id="20486" name="Picture 6" descr="C:\Users\Наташа\Desktop\1297288119_0_4c59a_145fe15a_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3840088"/>
            <a:ext cx="2154035" cy="3017912"/>
          </a:xfrm>
          <a:prstGeom prst="rect">
            <a:avLst/>
          </a:prstGeom>
          <a:noFill/>
        </p:spPr>
      </p:pic>
      <p:pic>
        <p:nvPicPr>
          <p:cNvPr id="20487" name="Picture 7" descr="C:\Users\Наташа\Desktop\5176a531319648.472803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0746" y="4365104"/>
            <a:ext cx="3063254" cy="2295680"/>
          </a:xfrm>
          <a:prstGeom prst="rect">
            <a:avLst/>
          </a:prstGeom>
          <a:noFill/>
        </p:spPr>
      </p:pic>
      <p:pic>
        <p:nvPicPr>
          <p:cNvPr id="20488" name="Picture 8" descr="C:\Users\Наташа\Desktop\img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39952" y="3212976"/>
            <a:ext cx="2945904" cy="2209428"/>
          </a:xfrm>
          <a:prstGeom prst="rect">
            <a:avLst/>
          </a:prstGeom>
          <a:noFill/>
        </p:spPr>
      </p:pic>
      <p:pic>
        <p:nvPicPr>
          <p:cNvPr id="20489" name="Picture 9" descr="C:\Users\Наташа\Desktop\[BI7ZD_13-06]_[IL_01]-k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192" y="257062"/>
            <a:ext cx="2664296" cy="34493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 rot="20129072">
            <a:off x="-26602" y="1586065"/>
            <a:ext cx="8605358" cy="1981200"/>
          </a:xfrm>
        </p:spPr>
        <p:txBody>
          <a:bodyPr/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Спасибо за внимание!!!</a:t>
            </a:r>
            <a:endParaRPr lang="ru-RU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9600" b="1" dirty="0" smtClean="0"/>
              <a:t>нивяник</a:t>
            </a:r>
            <a:endParaRPr lang="ru-RU" sz="9600" b="1" dirty="0"/>
          </a:p>
        </p:txBody>
      </p:sp>
      <p:pic>
        <p:nvPicPr>
          <p:cNvPr id="2050" name="Picture 2" descr="C:\Users\Наташа\Desktop\1-nivyanik-popovni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8424936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b="1" dirty="0" smtClean="0"/>
              <a:t>клевер</a:t>
            </a:r>
            <a:endParaRPr lang="ru-RU" sz="8000" b="1" dirty="0"/>
          </a:p>
        </p:txBody>
      </p:sp>
      <p:pic>
        <p:nvPicPr>
          <p:cNvPr id="3074" name="Picture 2" descr="C:\Users\Наташа\Desktop\1260109855_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524000"/>
            <a:ext cx="4176463" cy="4572000"/>
          </a:xfrm>
          <a:prstGeom prst="rect">
            <a:avLst/>
          </a:prstGeom>
          <a:noFill/>
        </p:spPr>
      </p:pic>
      <p:pic>
        <p:nvPicPr>
          <p:cNvPr id="3075" name="Picture 3" descr="C:\Users\Наташа\Desktop\DSC_74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484784"/>
            <a:ext cx="4320480" cy="4535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9600" b="1" dirty="0" smtClean="0"/>
              <a:t>тимофеевка</a:t>
            </a:r>
            <a:endParaRPr lang="ru-RU" sz="9600" b="1" dirty="0"/>
          </a:p>
        </p:txBody>
      </p:sp>
      <p:pic>
        <p:nvPicPr>
          <p:cNvPr id="4099" name="Picture 3" descr="C:\Users\Наташа\Desktop\8617616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8424936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9600" b="1" dirty="0" smtClean="0"/>
              <a:t>лютик</a:t>
            </a:r>
            <a:endParaRPr lang="ru-RU" sz="9600" b="1" dirty="0"/>
          </a:p>
        </p:txBody>
      </p:sp>
      <p:pic>
        <p:nvPicPr>
          <p:cNvPr id="5122" name="Picture 2" descr="C:\Users\Наташа\Desktop\33cf8ba4d0e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8496944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9600" b="1" dirty="0" smtClean="0"/>
              <a:t>зверобой</a:t>
            </a:r>
            <a:endParaRPr lang="ru-RU" sz="9600" b="1" dirty="0"/>
          </a:p>
        </p:txBody>
      </p:sp>
      <p:pic>
        <p:nvPicPr>
          <p:cNvPr id="6146" name="Picture 2" descr="C:\Users\Наташа\Desktop\494-Recept-nastojki-na-zveroboe-prodyryavlennom-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4067945" cy="5112568"/>
          </a:xfrm>
          <a:prstGeom prst="rect">
            <a:avLst/>
          </a:prstGeom>
          <a:noFill/>
        </p:spPr>
      </p:pic>
      <p:pic>
        <p:nvPicPr>
          <p:cNvPr id="6147" name="Picture 3" descr="C:\Users\Наташа\Desktop\741468hypericumperforat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484784"/>
            <a:ext cx="4680520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b="1" dirty="0" smtClean="0"/>
              <a:t>животные луга</a:t>
            </a:r>
            <a:endParaRPr lang="ru-RU" sz="8000" b="1" dirty="0"/>
          </a:p>
        </p:txBody>
      </p:sp>
      <p:pic>
        <p:nvPicPr>
          <p:cNvPr id="7170" name="Picture 2" descr="C:\Users\Наташа\Desktop\0013-013-Raznoobrazie-zhivotnykh-lug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8640960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b="1" dirty="0" smtClean="0"/>
              <a:t>насекомые луга</a:t>
            </a:r>
            <a:endParaRPr lang="ru-RU" sz="8000" b="1" dirty="0"/>
          </a:p>
        </p:txBody>
      </p:sp>
      <p:pic>
        <p:nvPicPr>
          <p:cNvPr id="8194" name="Picture 2" descr="C:\Users\Наташа\Desktop\img1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268760"/>
            <a:ext cx="2664295" cy="2664296"/>
          </a:xfrm>
          <a:prstGeom prst="rect">
            <a:avLst/>
          </a:prstGeom>
          <a:noFill/>
        </p:spPr>
      </p:pic>
      <p:pic>
        <p:nvPicPr>
          <p:cNvPr id="8195" name="Picture 3" descr="C:\Users\Наташа\Desktop\614b8dfa046698fff13725749942bdc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77072"/>
            <a:ext cx="2664296" cy="2592288"/>
          </a:xfrm>
          <a:prstGeom prst="rect">
            <a:avLst/>
          </a:prstGeom>
          <a:noFill/>
        </p:spPr>
      </p:pic>
      <p:pic>
        <p:nvPicPr>
          <p:cNvPr id="8196" name="Picture 4" descr="C:\Users\Наташа\Desktop\dsc00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268760"/>
            <a:ext cx="2736304" cy="2664296"/>
          </a:xfrm>
          <a:prstGeom prst="rect">
            <a:avLst/>
          </a:prstGeom>
          <a:noFill/>
        </p:spPr>
      </p:pic>
      <p:pic>
        <p:nvPicPr>
          <p:cNvPr id="8197" name="Picture 5" descr="C:\Users\Наташа\Desktop\mediu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1" y="4077072"/>
            <a:ext cx="2736303" cy="2505472"/>
          </a:xfrm>
          <a:prstGeom prst="rect">
            <a:avLst/>
          </a:prstGeom>
          <a:noFill/>
        </p:spPr>
      </p:pic>
      <p:pic>
        <p:nvPicPr>
          <p:cNvPr id="8198" name="Picture 6" descr="C:\Users\Наташа\Desktop\cat11-image0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1268760"/>
            <a:ext cx="2585864" cy="2736304"/>
          </a:xfrm>
          <a:prstGeom prst="rect">
            <a:avLst/>
          </a:prstGeom>
          <a:noFill/>
        </p:spPr>
      </p:pic>
      <p:pic>
        <p:nvPicPr>
          <p:cNvPr id="8199" name="Picture 7" descr="C:\Users\Наташа\Desktop\IMG20130304_0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4077072"/>
            <a:ext cx="2783631" cy="2448272"/>
          </a:xfrm>
          <a:prstGeom prst="rect">
            <a:avLst/>
          </a:prstGeom>
          <a:noFill/>
        </p:spPr>
      </p:pic>
      <p:pic>
        <p:nvPicPr>
          <p:cNvPr id="8200" name="Picture 8" descr="C:\Users\Наташа\Desktop\3e46b9a0892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2852936"/>
            <a:ext cx="2592288" cy="2592288"/>
          </a:xfrm>
          <a:prstGeom prst="rect">
            <a:avLst/>
          </a:prstGeom>
          <a:noFill/>
        </p:spPr>
      </p:pic>
      <p:pic>
        <p:nvPicPr>
          <p:cNvPr id="8201" name="Picture 9" descr="C:\Users\Наташа\Desktop\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054423">
            <a:off x="3059832" y="2924944"/>
            <a:ext cx="2160240" cy="2520280"/>
          </a:xfrm>
          <a:prstGeom prst="rect">
            <a:avLst/>
          </a:prstGeom>
          <a:noFill/>
        </p:spPr>
      </p:pic>
      <p:pic>
        <p:nvPicPr>
          <p:cNvPr id="8202" name="Picture 10" descr="C:\Users\Наташа\Desktop\0011-021-Nasekomye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52120" y="3429000"/>
            <a:ext cx="2938463" cy="2203450"/>
          </a:xfrm>
          <a:prstGeom prst="rect">
            <a:avLst/>
          </a:prstGeom>
          <a:noFill/>
        </p:spPr>
      </p:pic>
      <p:pic>
        <p:nvPicPr>
          <p:cNvPr id="8203" name="Picture 11" descr="C:\Users\Наташа\Desktop\IMG20130304_00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19872" y="1412776"/>
            <a:ext cx="3240360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138</TotalTime>
  <Words>41</Words>
  <Application>Microsoft Office PowerPoint</Application>
  <PresentationFormat>Экран (4:3)</PresentationFormat>
  <Paragraphs>22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Бумажная</vt:lpstr>
      <vt:lpstr>на лугу и в лесу окружающий  мир 4 класс  Калиновская Н.И.</vt:lpstr>
      <vt:lpstr>растения  луга </vt:lpstr>
      <vt:lpstr>нивяник</vt:lpstr>
      <vt:lpstr>клевер</vt:lpstr>
      <vt:lpstr>тимофеевка</vt:lpstr>
      <vt:lpstr>лютик</vt:lpstr>
      <vt:lpstr>зверобой</vt:lpstr>
      <vt:lpstr>животные луга</vt:lpstr>
      <vt:lpstr>насекомые луга</vt:lpstr>
      <vt:lpstr>канюк </vt:lpstr>
      <vt:lpstr>крот</vt:lpstr>
      <vt:lpstr>растения леса</vt:lpstr>
      <vt:lpstr>хвойные леса</vt:lpstr>
      <vt:lpstr>лиственные леса</vt:lpstr>
      <vt:lpstr>смешанные леса</vt:lpstr>
      <vt:lpstr>«этажи» леса</vt:lpstr>
      <vt:lpstr>животные леса</vt:lpstr>
      <vt:lpstr>Слайд 18</vt:lpstr>
      <vt:lpstr>стрекозы</vt:lpstr>
      <vt:lpstr>птицы леса</vt:lpstr>
      <vt:lpstr>звери</vt:lpstr>
      <vt:lpstr>Спасибо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 лугу и в лесу</dc:title>
  <dc:creator>Наташа</dc:creator>
  <cp:lastModifiedBy>Наташа</cp:lastModifiedBy>
  <cp:revision>18</cp:revision>
  <dcterms:created xsi:type="dcterms:W3CDTF">2015-12-10T17:13:30Z</dcterms:created>
  <dcterms:modified xsi:type="dcterms:W3CDTF">2016-10-01T17:45:32Z</dcterms:modified>
</cp:coreProperties>
</file>