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77" r:id="rId3"/>
    <p:sldId id="257" r:id="rId4"/>
    <p:sldId id="258" r:id="rId5"/>
    <p:sldId id="285" r:id="rId6"/>
    <p:sldId id="286" r:id="rId7"/>
    <p:sldId id="260" r:id="rId8"/>
    <p:sldId id="261" r:id="rId9"/>
    <p:sldId id="288" r:id="rId10"/>
    <p:sldId id="263" r:id="rId11"/>
    <p:sldId id="264" r:id="rId12"/>
    <p:sldId id="287" r:id="rId13"/>
    <p:sldId id="289" r:id="rId14"/>
    <p:sldId id="293" r:id="rId15"/>
    <p:sldId id="295" r:id="rId16"/>
    <p:sldId id="298" r:id="rId17"/>
    <p:sldId id="297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8" r:id="rId26"/>
    <p:sldId id="276" r:id="rId27"/>
    <p:sldId id="309" r:id="rId28"/>
    <p:sldId id="31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011" autoAdjust="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9700878699698056E-2"/>
          <c:y val="8.1018194487216588E-2"/>
          <c:w val="0.81388888888888944"/>
          <c:h val="0.773148148148148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0.30000000000000016</c:v>
                </c:pt>
                <c:pt idx="1">
                  <c:v>0.60000000000000031</c:v>
                </c:pt>
                <c:pt idx="2">
                  <c:v>0.1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2"/>
          <c:order val="1"/>
          <c:explosion val="25"/>
          <c:cat>
            <c:strRef>
              <c:f>Лист1!$D$2:$D$4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0.6000000000000002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Лист1!$D$2:$D$4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0.6000000000000002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Лист1!$A$8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Лист1!$B$7:$E$7</c:f>
              <c:strCache>
                <c:ptCount val="3"/>
                <c:pt idx="0">
                  <c:v>ЭКСПЕРЕМЕНТАЛЬНАЯ ГРУППА</c:v>
                </c:pt>
                <c:pt idx="2">
                  <c:v>КОНТРОЛЬНАЯ ГРУППА</c:v>
                </c:pt>
              </c:strCache>
            </c:strRef>
          </c:cat>
          <c:val>
            <c:numRef>
              <c:f>Лист1!$B$8:$E$8</c:f>
              <c:numCache>
                <c:formatCode>0%</c:formatCode>
                <c:ptCount val="4"/>
                <c:pt idx="0">
                  <c:v>0.4</c:v>
                </c:pt>
                <c:pt idx="1">
                  <c:v>0.8</c:v>
                </c:pt>
                <c:pt idx="2">
                  <c:v>0.3000000000000001</c:v>
                </c:pt>
                <c:pt idx="3">
                  <c:v>0.6000000000000002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Лист1!$B$7:$E$7</c:f>
              <c:strCache>
                <c:ptCount val="3"/>
                <c:pt idx="0">
                  <c:v>ЭКСПЕРЕМЕНТАЛЬНАЯ ГРУППА</c:v>
                </c:pt>
                <c:pt idx="2">
                  <c:v>КОНТРОЛЬНАЯ ГРУППА</c:v>
                </c:pt>
              </c:strCache>
            </c:strRef>
          </c:cat>
          <c:val>
            <c:numRef>
              <c:f>Лист1!$B$9:$E$9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0.6000000000000002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Лист1!$B$7:$E$7</c:f>
              <c:strCache>
                <c:ptCount val="3"/>
                <c:pt idx="0">
                  <c:v>ЭКСПЕРЕМЕНТАЛЬНАЯ ГРУППА</c:v>
                </c:pt>
                <c:pt idx="2">
                  <c:v>КОНТРОЛЬНАЯ ГРУППА</c:v>
                </c:pt>
              </c:strCache>
            </c:strRef>
          </c:cat>
          <c:val>
            <c:numRef>
              <c:f>Лист1!$B$10:$E$10</c:f>
              <c:numCache>
                <c:formatCode>0%</c:formatCode>
                <c:ptCount val="4"/>
                <c:pt idx="0">
                  <c:v>0.1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axId val="68323968"/>
        <c:axId val="68333952"/>
      </c:barChart>
      <c:catAx>
        <c:axId val="68323968"/>
        <c:scaling>
          <c:orientation val="minMax"/>
        </c:scaling>
        <c:axPos val="b"/>
        <c:tickLblPos val="nextTo"/>
        <c:crossAx val="68333952"/>
        <c:crosses val="autoZero"/>
        <c:auto val="1"/>
        <c:lblAlgn val="ctr"/>
        <c:lblOffset val="100"/>
      </c:catAx>
      <c:valAx>
        <c:axId val="68333952"/>
        <c:scaling>
          <c:orientation val="minMax"/>
        </c:scaling>
        <c:axPos val="l"/>
        <c:majorGridlines/>
        <c:numFmt formatCode="0%" sourceLinked="1"/>
        <c:tickLblPos val="nextTo"/>
        <c:crossAx val="683239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DD0D8-B8DB-4EEE-A6CF-1EF909FE3F66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04A86D-ED86-4E76-8813-321AF84BD1A1}">
      <dgm:prSet phldrT="[Текст]" custT="1"/>
      <dgm:spPr>
        <a:solidFill>
          <a:schemeClr val="tx2">
            <a:lumMod val="9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Совместная деятельность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81C22C-7D07-4CD9-A11E-822103E084C0}" type="parTrans" cxnId="{BB5BF52C-9DCB-47C4-8F6D-64247F3D1CB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161C4FA-E798-4DEA-B014-9712A5A28B45}" type="sibTrans" cxnId="{BB5BF52C-9DCB-47C4-8F6D-64247F3D1CB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9F291AB-E450-40A1-9670-7DC881B16A1F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нод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BB5DD-A44B-4F23-B0F5-709336E6377E}" type="parTrans" cxnId="{CA71FF4E-D9F7-4D40-BDDF-FE05509962D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60044A0-67D2-4E7E-A68F-3D5627CE3542}" type="sibTrans" cxnId="{CA71FF4E-D9F7-4D40-BDDF-FE05509962D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AACF231-EF19-48BC-BE3A-60A1CE350C1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режимных моментах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C38C5F-5CC5-48E2-8C6F-36639CA6ABC2}" type="parTrans" cxnId="{8A2BDCD9-08A5-4AF6-95F7-B33F9D293D1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CA2304B-8023-47D4-9D49-3289B0C08188}" type="sibTrans" cxnId="{8A2BDCD9-08A5-4AF6-95F7-B33F9D293D1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9CA29E9-FC8D-44B1-B703-DD251C86176A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B734B2-DF38-4454-AF93-9812EE8FE403}" type="parTrans" cxnId="{DC72A00A-181A-4B3E-BB90-CC8D5E49401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2EB20A1-7C97-4CD3-A8C7-238832F045B6}" type="sibTrans" cxnId="{DC72A00A-181A-4B3E-BB90-CC8D5E49401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EA99C66-B49A-4987-8107-152352EA698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Сюжетно-ролевая игра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7AB098-4417-464B-9105-161E9C40EFBE}" type="parTrans" cxnId="{ECE22CEC-A434-4135-AD29-8B0E2DC103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C2E9CB-0DB7-47BB-B351-962AA24254E6}" type="sibTrans" cxnId="{ECE22CEC-A434-4135-AD29-8B0E2DC103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89733C2-211E-484C-AED7-20F6F1A7BB96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62045F-06FE-4D7A-90E3-2A541A82E3F6}" type="parTrans" cxnId="{115AFBE4-9C36-445D-B81D-479B1B3CE1C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40BECBF-D481-4545-B971-F05093A0665B}" type="sibTrans" cxnId="{115AFBE4-9C36-445D-B81D-479B1B3CE1C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05AB2C6-9722-49AC-A2B5-B5494BDDB382}">
      <dgm:prSet phldrT="[Текст]" custT="1"/>
      <dgm:spPr/>
      <dgm:t>
        <a:bodyPr/>
        <a:lstStyle/>
        <a:p>
          <a:endParaRPr lang="ru-RU" sz="1400" b="1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909D74B-7CBC-4FF4-8C8F-8B6A76F6B313}" type="parTrans" cxnId="{60A61A71-5B35-4159-9BBC-5EEA7FB2DA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9C8A6C7-70FE-4F3E-AF54-1699CB3A8061}" type="sibTrans" cxnId="{60A61A71-5B35-4159-9BBC-5EEA7FB2DA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D5D5EA1-E814-46FB-9924-CE820493B1F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Консультации.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3F2BB-829E-44C8-8D0E-3EC1AD8BF4CD}" type="parTrans" cxnId="{945C80B1-0DA5-4C38-93D2-815020F380B2}">
      <dgm:prSet/>
      <dgm:spPr/>
      <dgm:t>
        <a:bodyPr/>
        <a:lstStyle/>
        <a:p>
          <a:endParaRPr lang="ru-RU"/>
        </a:p>
      </dgm:t>
    </dgm:pt>
    <dgm:pt modelId="{5844A3FF-B908-4638-B952-6DD82836F45D}" type="sibTrans" cxnId="{945C80B1-0DA5-4C38-93D2-815020F380B2}">
      <dgm:prSet/>
      <dgm:spPr/>
      <dgm:t>
        <a:bodyPr/>
        <a:lstStyle/>
        <a:p>
          <a:endParaRPr lang="ru-RU"/>
        </a:p>
      </dgm:t>
    </dgm:pt>
    <dgm:pt modelId="{4D82FEAB-E902-4B7A-BBEF-8BCC3CEB2C76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Информационные листы.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EA765C-E054-4001-A739-9BCDC33994E9}" type="parTrans" cxnId="{0EB36994-65A6-46F6-91B7-FB2DA33E59F8}">
      <dgm:prSet/>
      <dgm:spPr/>
      <dgm:t>
        <a:bodyPr/>
        <a:lstStyle/>
        <a:p>
          <a:endParaRPr lang="ru-RU"/>
        </a:p>
      </dgm:t>
    </dgm:pt>
    <dgm:pt modelId="{07947959-3A7D-419D-A53F-15F51274A425}" type="sibTrans" cxnId="{0EB36994-65A6-46F6-91B7-FB2DA33E59F8}">
      <dgm:prSet/>
      <dgm:spPr/>
      <dgm:t>
        <a:bodyPr/>
        <a:lstStyle/>
        <a:p>
          <a:endParaRPr lang="ru-RU"/>
        </a:p>
      </dgm:t>
    </dgm:pt>
    <dgm:pt modelId="{727D2512-EF4D-41A2-99F5-B19C5C529265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День открытых дверей.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047571-FF39-4739-88F7-A8B224CE37B9}" type="parTrans" cxnId="{CE9E8743-58AF-4419-A1DB-EB9FE0284D4A}">
      <dgm:prSet/>
      <dgm:spPr/>
      <dgm:t>
        <a:bodyPr/>
        <a:lstStyle/>
        <a:p>
          <a:endParaRPr lang="ru-RU"/>
        </a:p>
      </dgm:t>
    </dgm:pt>
    <dgm:pt modelId="{5E6E50F9-AABF-4F0D-8489-8398D3B51AB0}" type="sibTrans" cxnId="{CE9E8743-58AF-4419-A1DB-EB9FE0284D4A}">
      <dgm:prSet/>
      <dgm:spPr/>
      <dgm:t>
        <a:bodyPr/>
        <a:lstStyle/>
        <a:p>
          <a:endParaRPr lang="ru-RU"/>
        </a:p>
      </dgm:t>
    </dgm:pt>
    <dgm:pt modelId="{5A4B65E9-8538-4096-806D-0FEC8683172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Индивидуальные беседы.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26FCF9-88BB-4209-9239-4D8E0C7CC541}" type="parTrans" cxnId="{F4A44D25-8520-497E-8B26-7061D74ABBB8}">
      <dgm:prSet/>
      <dgm:spPr/>
      <dgm:t>
        <a:bodyPr/>
        <a:lstStyle/>
        <a:p>
          <a:endParaRPr lang="ru-RU"/>
        </a:p>
      </dgm:t>
    </dgm:pt>
    <dgm:pt modelId="{3236D353-2926-49CB-AC2F-F7CFFAB3AB6D}" type="sibTrans" cxnId="{F4A44D25-8520-497E-8B26-7061D74ABBB8}">
      <dgm:prSet/>
      <dgm:spPr/>
      <dgm:t>
        <a:bodyPr/>
        <a:lstStyle/>
        <a:p>
          <a:endParaRPr lang="ru-RU"/>
        </a:p>
      </dgm:t>
    </dgm:pt>
    <dgm:pt modelId="{C611B9C5-B53A-4A67-92D2-88CF0F8D57A8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в изготовлении пособий.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8688D6-64D0-4104-BF8C-020CA65920CA}" type="parTrans" cxnId="{B737B467-B053-421A-A49F-986F6F364A16}">
      <dgm:prSet/>
      <dgm:spPr/>
      <dgm:t>
        <a:bodyPr/>
        <a:lstStyle/>
        <a:p>
          <a:endParaRPr lang="ru-RU"/>
        </a:p>
      </dgm:t>
    </dgm:pt>
    <dgm:pt modelId="{2B0137D9-B815-42E1-A624-B1A4AFCDADD8}" type="sibTrans" cxnId="{B737B467-B053-421A-A49F-986F6F364A16}">
      <dgm:prSet/>
      <dgm:spPr/>
      <dgm:t>
        <a:bodyPr/>
        <a:lstStyle/>
        <a:p>
          <a:endParaRPr lang="ru-RU"/>
        </a:p>
      </dgm:t>
    </dgm:pt>
    <dgm:pt modelId="{03744702-81FE-49D1-A586-AEC53ECEECA5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Рассматривание картин – репродукций известных художников-иллюстраторов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E0438-2CE1-4AFA-8ABC-1CCD668A33F8}" type="parTrans" cxnId="{6E27F8B6-9397-4F7F-85B6-5695B4B90EDC}">
      <dgm:prSet/>
      <dgm:spPr/>
      <dgm:t>
        <a:bodyPr/>
        <a:lstStyle/>
        <a:p>
          <a:endParaRPr lang="ru-RU"/>
        </a:p>
      </dgm:t>
    </dgm:pt>
    <dgm:pt modelId="{DA812F65-BEB6-4BD6-9B69-4FBBC3B624C8}" type="sibTrans" cxnId="{6E27F8B6-9397-4F7F-85B6-5695B4B90EDC}">
      <dgm:prSet/>
      <dgm:spPr/>
      <dgm:t>
        <a:bodyPr/>
        <a:lstStyle/>
        <a:p>
          <a:endParaRPr lang="ru-RU"/>
        </a:p>
      </dgm:t>
    </dgm:pt>
    <dgm:pt modelId="{521C793D-0FE0-483C-82C1-31191EC245B0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8E3C64F-D312-4A1C-A0D7-8377B477A357}" type="parTrans" cxnId="{7CF04A9F-6EF9-46FD-96B4-14EC9DBF1A00}">
      <dgm:prSet/>
      <dgm:spPr/>
      <dgm:t>
        <a:bodyPr/>
        <a:lstStyle/>
        <a:p>
          <a:endParaRPr lang="ru-RU"/>
        </a:p>
      </dgm:t>
    </dgm:pt>
    <dgm:pt modelId="{E9FB17BB-9F37-41AE-9E48-978BA2001958}" type="sibTrans" cxnId="{7CF04A9F-6EF9-46FD-96B4-14EC9DBF1A00}">
      <dgm:prSet/>
      <dgm:spPr/>
      <dgm:t>
        <a:bodyPr/>
        <a:lstStyle/>
        <a:p>
          <a:endParaRPr lang="ru-RU"/>
        </a:p>
      </dgm:t>
    </dgm:pt>
    <dgm:pt modelId="{4CA950A4-BC99-4473-AF32-9DF36FAE2E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Дидактические игры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97036-78A7-47DE-8CBE-C78E31193965}" type="parTrans" cxnId="{E428CDA0-6C88-4F7F-B620-0A533D255330}">
      <dgm:prSet/>
      <dgm:spPr/>
      <dgm:t>
        <a:bodyPr/>
        <a:lstStyle/>
        <a:p>
          <a:endParaRPr lang="ru-RU"/>
        </a:p>
      </dgm:t>
    </dgm:pt>
    <dgm:pt modelId="{5871308B-FE70-4C93-9740-CEE05177F20F}" type="sibTrans" cxnId="{E428CDA0-6C88-4F7F-B620-0A533D255330}">
      <dgm:prSet/>
      <dgm:spPr/>
      <dgm:t>
        <a:bodyPr/>
        <a:lstStyle/>
        <a:p>
          <a:endParaRPr lang="ru-RU"/>
        </a:p>
      </dgm:t>
    </dgm:pt>
    <dgm:pt modelId="{52FB2DE8-271C-4061-8E3A-3C1B9C19D23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Имитационные игры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108C72-E158-43BF-9539-4160064E1EC7}" type="parTrans" cxnId="{A25162E4-E24F-4866-A383-B5B5394D724C}">
      <dgm:prSet/>
      <dgm:spPr/>
      <dgm:t>
        <a:bodyPr/>
        <a:lstStyle/>
        <a:p>
          <a:endParaRPr lang="ru-RU"/>
        </a:p>
      </dgm:t>
    </dgm:pt>
    <dgm:pt modelId="{D5F84542-FE5D-4B37-AB16-B808F041DB7B}" type="sibTrans" cxnId="{A25162E4-E24F-4866-A383-B5B5394D724C}">
      <dgm:prSet/>
      <dgm:spPr/>
      <dgm:t>
        <a:bodyPr/>
        <a:lstStyle/>
        <a:p>
          <a:endParaRPr lang="ru-RU"/>
        </a:p>
      </dgm:t>
    </dgm:pt>
    <dgm:pt modelId="{9324D401-8AA6-4516-A956-9D63568C3B6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– драматизации</a:t>
          </a:r>
        </a:p>
      </dgm:t>
    </dgm:pt>
    <dgm:pt modelId="{7B0A0D95-2F2B-450B-8D8B-C3F089134474}" type="parTrans" cxnId="{C87AF9B8-56FA-470E-B017-4F08C252A8A5}">
      <dgm:prSet/>
      <dgm:spPr/>
      <dgm:t>
        <a:bodyPr/>
        <a:lstStyle/>
        <a:p>
          <a:endParaRPr lang="ru-RU"/>
        </a:p>
      </dgm:t>
    </dgm:pt>
    <dgm:pt modelId="{B0A2DDEC-E2FF-4E9D-9620-E913B9386FEB}" type="sibTrans" cxnId="{C87AF9B8-56FA-470E-B017-4F08C252A8A5}">
      <dgm:prSet/>
      <dgm:spPr/>
      <dgm:t>
        <a:bodyPr/>
        <a:lstStyle/>
        <a:p>
          <a:endParaRPr lang="ru-RU"/>
        </a:p>
      </dgm:t>
    </dgm:pt>
    <dgm:pt modelId="{452DE43C-4049-4690-8F82-98877E9E99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Строительные игры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225545-2F12-4F60-B1FD-8E1232FAA9B9}" type="parTrans" cxnId="{5C850F8D-9985-45C7-892C-20B76FBBDA59}">
      <dgm:prSet/>
      <dgm:spPr/>
      <dgm:t>
        <a:bodyPr/>
        <a:lstStyle/>
        <a:p>
          <a:endParaRPr lang="ru-RU"/>
        </a:p>
      </dgm:t>
    </dgm:pt>
    <dgm:pt modelId="{D6D46AFE-3DEA-4D8A-BACA-B68BC877865A}" type="sibTrans" cxnId="{5C850F8D-9985-45C7-892C-20B76FBBDA59}">
      <dgm:prSet/>
      <dgm:spPr/>
      <dgm:t>
        <a:bodyPr/>
        <a:lstStyle/>
        <a:p>
          <a:endParaRPr lang="ru-RU"/>
        </a:p>
      </dgm:t>
    </dgm:pt>
    <dgm:pt modelId="{12A957A4-FCC0-4207-B272-0E0764C07031}" type="pres">
      <dgm:prSet presAssocID="{888DD0D8-B8DB-4EEE-A6CF-1EF909FE3F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B0BF2-6EF0-4C44-9831-BB8FBE24AAC8}" type="pres">
      <dgm:prSet presAssocID="{5104A86D-ED86-4E76-8813-321AF84BD1A1}" presName="linNode" presStyleCnt="0"/>
      <dgm:spPr/>
      <dgm:t>
        <a:bodyPr/>
        <a:lstStyle/>
        <a:p>
          <a:endParaRPr lang="ru-RU"/>
        </a:p>
      </dgm:t>
    </dgm:pt>
    <dgm:pt modelId="{E6CF2E7A-B38F-4825-AE60-6E04E34BEB5D}" type="pres">
      <dgm:prSet presAssocID="{5104A86D-ED86-4E76-8813-321AF84BD1A1}" presName="parentText" presStyleLbl="node1" presStyleIdx="0" presStyleCnt="3" custScaleX="103813" custLinFactNeighborX="2031" custLinFactNeighborY="-43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F0B3F-995E-4D2E-A2A9-2F93D9EE7812}" type="pres">
      <dgm:prSet presAssocID="{5104A86D-ED86-4E76-8813-321AF84BD1A1}" presName="descendantText" presStyleLbl="alignAccFollowNode1" presStyleIdx="0" presStyleCnt="3" custScaleX="11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37331-AFEA-4C55-B03B-D327D2A7C342}" type="pres">
      <dgm:prSet presAssocID="{9161C4FA-E798-4DEA-B014-9712A5A28B45}" presName="sp" presStyleCnt="0"/>
      <dgm:spPr/>
      <dgm:t>
        <a:bodyPr/>
        <a:lstStyle/>
        <a:p>
          <a:endParaRPr lang="ru-RU"/>
        </a:p>
      </dgm:t>
    </dgm:pt>
    <dgm:pt modelId="{7C488B7A-8767-4291-B1EE-C267FABBA315}" type="pres">
      <dgm:prSet presAssocID="{19CA29E9-FC8D-44B1-B703-DD251C86176A}" presName="linNode" presStyleCnt="0"/>
      <dgm:spPr/>
      <dgm:t>
        <a:bodyPr/>
        <a:lstStyle/>
        <a:p>
          <a:endParaRPr lang="ru-RU"/>
        </a:p>
      </dgm:t>
    </dgm:pt>
    <dgm:pt modelId="{D58BA8D3-8623-4FEA-924D-4E77915BF97C}" type="pres">
      <dgm:prSet presAssocID="{19CA29E9-FC8D-44B1-B703-DD251C86176A}" presName="parentText" presStyleLbl="node1" presStyleIdx="1" presStyleCnt="3" custScaleX="94805" custLinFactNeighborX="0" custLinFactNeighborY="-17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F9904-2C28-479D-B3F7-AFEB9FDF1008}" type="pres">
      <dgm:prSet presAssocID="{19CA29E9-FC8D-44B1-B703-DD251C86176A}" presName="descendantText" presStyleLbl="alignAccFollowNode1" presStyleIdx="1" presStyleCnt="3" custScaleX="103488" custScaleY="119892" custLinFactNeighborX="-313" custLinFactNeighborY="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DE440-86C0-46B1-9A82-8DF7159DE42C}" type="pres">
      <dgm:prSet presAssocID="{12EB20A1-7C97-4CD3-A8C7-238832F045B6}" presName="sp" presStyleCnt="0"/>
      <dgm:spPr/>
      <dgm:t>
        <a:bodyPr/>
        <a:lstStyle/>
        <a:p>
          <a:endParaRPr lang="ru-RU"/>
        </a:p>
      </dgm:t>
    </dgm:pt>
    <dgm:pt modelId="{46A7A63F-AB43-463F-8CA9-62F4E46B98E8}" type="pres">
      <dgm:prSet presAssocID="{489733C2-211E-484C-AED7-20F6F1A7BB96}" presName="linNode" presStyleCnt="0"/>
      <dgm:spPr/>
      <dgm:t>
        <a:bodyPr/>
        <a:lstStyle/>
        <a:p>
          <a:endParaRPr lang="ru-RU"/>
        </a:p>
      </dgm:t>
    </dgm:pt>
    <dgm:pt modelId="{7001FF27-A2ED-477D-8B14-66342CC0518B}" type="pres">
      <dgm:prSet presAssocID="{489733C2-211E-484C-AED7-20F6F1A7BB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C3853-47A0-41AE-A222-5289DA1BA595}" type="pres">
      <dgm:prSet presAssocID="{489733C2-211E-484C-AED7-20F6F1A7BB96}" presName="descendantText" presStyleLbl="alignAccFollowNode1" presStyleIdx="2" presStyleCnt="3" custScaleY="115433" custLinFactNeighborX="-1286" custLinFactNeighborY="-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A52B3C-91DA-4ACF-9E7E-9D77F4996E0E}" type="presOf" srcId="{888DD0D8-B8DB-4EEE-A6CF-1EF909FE3F66}" destId="{12A957A4-FCC0-4207-B272-0E0764C07031}" srcOrd="0" destOrd="0" presId="urn:microsoft.com/office/officeart/2005/8/layout/vList5"/>
    <dgm:cxn modelId="{845080B1-F33C-49BD-BB9B-0D90F45835BA}" type="presOf" srcId="{52FB2DE8-271C-4061-8E3A-3C1B9C19D23D}" destId="{70AF9904-2C28-479D-B3F7-AFEB9FDF1008}" srcOrd="0" destOrd="2" presId="urn:microsoft.com/office/officeart/2005/8/layout/vList5"/>
    <dgm:cxn modelId="{BDFA0602-3F02-4DBE-AFD2-7927812487D9}" type="presOf" srcId="{9324D401-8AA6-4516-A956-9D63568C3B6E}" destId="{70AF9904-2C28-479D-B3F7-AFEB9FDF1008}" srcOrd="0" destOrd="4" presId="urn:microsoft.com/office/officeart/2005/8/layout/vList5"/>
    <dgm:cxn modelId="{392DC93F-39B6-4883-B43E-FFEF79E9895C}" type="presOf" srcId="{727D2512-EF4D-41A2-99F5-B19C5C529265}" destId="{10AC3853-47A0-41AE-A222-5289DA1BA595}" srcOrd="0" destOrd="3" presId="urn:microsoft.com/office/officeart/2005/8/layout/vList5"/>
    <dgm:cxn modelId="{60A61A71-5B35-4159-9BBC-5EEA7FB2DA64}" srcId="{489733C2-211E-484C-AED7-20F6F1A7BB96}" destId="{105AB2C6-9722-49AC-A2B5-B5494BDDB382}" srcOrd="0" destOrd="0" parTransId="{C909D74B-7CBC-4FF4-8C8F-8B6A76F6B313}" sibTransId="{D9C8A6C7-70FE-4F3E-AF54-1699CB3A8061}"/>
    <dgm:cxn modelId="{ECE22CEC-A434-4135-AD29-8B0E2DC10385}" srcId="{19CA29E9-FC8D-44B1-B703-DD251C86176A}" destId="{0EA99C66-B49A-4987-8107-152352EA6984}" srcOrd="0" destOrd="0" parTransId="{187AB098-4417-464B-9105-161E9C40EFBE}" sibTransId="{92C2E9CB-0DB7-47BB-B351-962AA24254E6}"/>
    <dgm:cxn modelId="{4DF12A50-C285-49D9-8B4D-776CA6605DD8}" type="presOf" srcId="{452DE43C-4049-4690-8F82-98877E9E9906}" destId="{70AF9904-2C28-479D-B3F7-AFEB9FDF1008}" srcOrd="0" destOrd="3" presId="urn:microsoft.com/office/officeart/2005/8/layout/vList5"/>
    <dgm:cxn modelId="{115AFBE4-9C36-445D-B81D-479B1B3CE1C9}" srcId="{888DD0D8-B8DB-4EEE-A6CF-1EF909FE3F66}" destId="{489733C2-211E-484C-AED7-20F6F1A7BB96}" srcOrd="2" destOrd="0" parTransId="{C662045F-06FE-4D7A-90E3-2A541A82E3F6}" sibTransId="{F40BECBF-D481-4545-B971-F05093A0665B}"/>
    <dgm:cxn modelId="{B737B467-B053-421A-A49F-986F6F364A16}" srcId="{489733C2-211E-484C-AED7-20F6F1A7BB96}" destId="{C611B9C5-B53A-4A67-92D2-88CF0F8D57A8}" srcOrd="5" destOrd="0" parTransId="{BC8688D6-64D0-4104-BF8C-020CA65920CA}" sibTransId="{2B0137D9-B815-42E1-A624-B1A4AFCDADD8}"/>
    <dgm:cxn modelId="{BA6D8180-7211-4A12-B8F3-9B47B88E5D0E}" type="presOf" srcId="{0EA99C66-B49A-4987-8107-152352EA6984}" destId="{70AF9904-2C28-479D-B3F7-AFEB9FDF1008}" srcOrd="0" destOrd="0" presId="urn:microsoft.com/office/officeart/2005/8/layout/vList5"/>
    <dgm:cxn modelId="{F3282303-DAC9-4667-A254-AADA0DCCABC4}" type="presOf" srcId="{ED5D5EA1-E814-46FB-9924-CE820493B1F6}" destId="{10AC3853-47A0-41AE-A222-5289DA1BA595}" srcOrd="0" destOrd="1" presId="urn:microsoft.com/office/officeart/2005/8/layout/vList5"/>
    <dgm:cxn modelId="{4E34B41A-7B5E-4ABC-9B10-D2E9AC3E5708}" type="presOf" srcId="{105AB2C6-9722-49AC-A2B5-B5494BDDB382}" destId="{10AC3853-47A0-41AE-A222-5289DA1BA595}" srcOrd="0" destOrd="0" presId="urn:microsoft.com/office/officeart/2005/8/layout/vList5"/>
    <dgm:cxn modelId="{C87AF9B8-56FA-470E-B017-4F08C252A8A5}" srcId="{19CA29E9-FC8D-44B1-B703-DD251C86176A}" destId="{9324D401-8AA6-4516-A956-9D63568C3B6E}" srcOrd="4" destOrd="0" parTransId="{7B0A0D95-2F2B-450B-8D8B-C3F089134474}" sibTransId="{B0A2DDEC-E2FF-4E9D-9620-E913B9386FEB}"/>
    <dgm:cxn modelId="{CE9E8743-58AF-4419-A1DB-EB9FE0284D4A}" srcId="{489733C2-211E-484C-AED7-20F6F1A7BB96}" destId="{727D2512-EF4D-41A2-99F5-B19C5C529265}" srcOrd="3" destOrd="0" parTransId="{06047571-FF39-4739-88F7-A8B224CE37B9}" sibTransId="{5E6E50F9-AABF-4F0D-8489-8398D3B51AB0}"/>
    <dgm:cxn modelId="{A25162E4-E24F-4866-A383-B5B5394D724C}" srcId="{19CA29E9-FC8D-44B1-B703-DD251C86176A}" destId="{52FB2DE8-271C-4061-8E3A-3C1B9C19D23D}" srcOrd="2" destOrd="0" parTransId="{A5108C72-E158-43BF-9539-4160064E1EC7}" sibTransId="{D5F84542-FE5D-4B37-AB16-B808F041DB7B}"/>
    <dgm:cxn modelId="{F4A44D25-8520-497E-8B26-7061D74ABBB8}" srcId="{489733C2-211E-484C-AED7-20F6F1A7BB96}" destId="{5A4B65E9-8538-4096-806D-0FEC86831728}" srcOrd="4" destOrd="0" parTransId="{1A26FCF9-88BB-4209-9239-4D8E0C7CC541}" sibTransId="{3236D353-2926-49CB-AC2F-F7CFFAB3AB6D}"/>
    <dgm:cxn modelId="{1AD5BCBF-5F94-49DD-B065-ADDDFF1331BD}" type="presOf" srcId="{489733C2-211E-484C-AED7-20F6F1A7BB96}" destId="{7001FF27-A2ED-477D-8B14-66342CC0518B}" srcOrd="0" destOrd="0" presId="urn:microsoft.com/office/officeart/2005/8/layout/vList5"/>
    <dgm:cxn modelId="{7CF04A9F-6EF9-46FD-96B4-14EC9DBF1A00}" srcId="{19CA29E9-FC8D-44B1-B703-DD251C86176A}" destId="{521C793D-0FE0-483C-82C1-31191EC245B0}" srcOrd="6" destOrd="0" parTransId="{D8E3C64F-D312-4A1C-A0D7-8377B477A357}" sibTransId="{E9FB17BB-9F37-41AE-9E48-978BA2001958}"/>
    <dgm:cxn modelId="{73A007BB-8E7F-4844-9272-3D03139F434C}" type="presOf" srcId="{4CA950A4-BC99-4473-AF32-9DF36FAE2E25}" destId="{70AF9904-2C28-479D-B3F7-AFEB9FDF1008}" srcOrd="0" destOrd="1" presId="urn:microsoft.com/office/officeart/2005/8/layout/vList5"/>
    <dgm:cxn modelId="{C9CF0581-A9B0-42D3-977C-892F8C2FF314}" type="presOf" srcId="{C9F291AB-E450-40A1-9670-7DC881B16A1F}" destId="{506F0B3F-995E-4D2E-A2A9-2F93D9EE7812}" srcOrd="0" destOrd="0" presId="urn:microsoft.com/office/officeart/2005/8/layout/vList5"/>
    <dgm:cxn modelId="{E428CDA0-6C88-4F7F-B620-0A533D255330}" srcId="{19CA29E9-FC8D-44B1-B703-DD251C86176A}" destId="{4CA950A4-BC99-4473-AF32-9DF36FAE2E25}" srcOrd="1" destOrd="0" parTransId="{27997036-78A7-47DE-8CBE-C78E31193965}" sibTransId="{5871308B-FE70-4C93-9740-CEE05177F20F}"/>
    <dgm:cxn modelId="{8A2BDCD9-08A5-4AF6-95F7-B33F9D293D18}" srcId="{5104A86D-ED86-4E76-8813-321AF84BD1A1}" destId="{8AACF231-EF19-48BC-BE3A-60A1CE350C1B}" srcOrd="1" destOrd="0" parTransId="{17C38C5F-5CC5-48E2-8C6F-36639CA6ABC2}" sibTransId="{CCA2304B-8023-47D4-9D49-3289B0C08188}"/>
    <dgm:cxn modelId="{BB5BF52C-9DCB-47C4-8F6D-64247F3D1CB4}" srcId="{888DD0D8-B8DB-4EEE-A6CF-1EF909FE3F66}" destId="{5104A86D-ED86-4E76-8813-321AF84BD1A1}" srcOrd="0" destOrd="0" parTransId="{2681C22C-7D07-4CD9-A11E-822103E084C0}" sibTransId="{9161C4FA-E798-4DEA-B014-9712A5A28B45}"/>
    <dgm:cxn modelId="{CA71FF4E-D9F7-4D40-BDDF-FE05509962D0}" srcId="{5104A86D-ED86-4E76-8813-321AF84BD1A1}" destId="{C9F291AB-E450-40A1-9670-7DC881B16A1F}" srcOrd="0" destOrd="0" parTransId="{5B9BB5DD-A44B-4F23-B0F5-709336E6377E}" sibTransId="{660044A0-67D2-4E7E-A68F-3D5627CE3542}"/>
    <dgm:cxn modelId="{5C850F8D-9985-45C7-892C-20B76FBBDA59}" srcId="{19CA29E9-FC8D-44B1-B703-DD251C86176A}" destId="{452DE43C-4049-4690-8F82-98877E9E9906}" srcOrd="3" destOrd="0" parTransId="{6F225545-2F12-4F60-B1FD-8E1232FAA9B9}" sibTransId="{D6D46AFE-3DEA-4D8A-BACA-B68BC877865A}"/>
    <dgm:cxn modelId="{DC72A00A-181A-4B3E-BB90-CC8D5E494018}" srcId="{888DD0D8-B8DB-4EEE-A6CF-1EF909FE3F66}" destId="{19CA29E9-FC8D-44B1-B703-DD251C86176A}" srcOrd="1" destOrd="0" parTransId="{55B734B2-DF38-4454-AF93-9812EE8FE403}" sibTransId="{12EB20A1-7C97-4CD3-A8C7-238832F045B6}"/>
    <dgm:cxn modelId="{6E27F8B6-9397-4F7F-85B6-5695B4B90EDC}" srcId="{19CA29E9-FC8D-44B1-B703-DD251C86176A}" destId="{03744702-81FE-49D1-A586-AEC53ECEECA5}" srcOrd="5" destOrd="0" parTransId="{648E0438-2CE1-4AFA-8ABC-1CCD668A33F8}" sibTransId="{DA812F65-BEB6-4BD6-9B69-4FBBC3B624C8}"/>
    <dgm:cxn modelId="{7E3B85B1-7EBA-488F-9B69-208FC564BB64}" type="presOf" srcId="{5A4B65E9-8538-4096-806D-0FEC86831728}" destId="{10AC3853-47A0-41AE-A222-5289DA1BA595}" srcOrd="0" destOrd="4" presId="urn:microsoft.com/office/officeart/2005/8/layout/vList5"/>
    <dgm:cxn modelId="{9DE3E280-F665-423D-B628-AAAFC73E52E7}" type="presOf" srcId="{19CA29E9-FC8D-44B1-B703-DD251C86176A}" destId="{D58BA8D3-8623-4FEA-924D-4E77915BF97C}" srcOrd="0" destOrd="0" presId="urn:microsoft.com/office/officeart/2005/8/layout/vList5"/>
    <dgm:cxn modelId="{2E1DE977-19B8-42C7-9C15-2A23B66BF78F}" type="presOf" srcId="{8AACF231-EF19-48BC-BE3A-60A1CE350C1B}" destId="{506F0B3F-995E-4D2E-A2A9-2F93D9EE7812}" srcOrd="0" destOrd="1" presId="urn:microsoft.com/office/officeart/2005/8/layout/vList5"/>
    <dgm:cxn modelId="{043F63A9-D06D-4F05-96EC-729C2B83B546}" type="presOf" srcId="{521C793D-0FE0-483C-82C1-31191EC245B0}" destId="{70AF9904-2C28-479D-B3F7-AFEB9FDF1008}" srcOrd="0" destOrd="6" presId="urn:microsoft.com/office/officeart/2005/8/layout/vList5"/>
    <dgm:cxn modelId="{945C80B1-0DA5-4C38-93D2-815020F380B2}" srcId="{489733C2-211E-484C-AED7-20F6F1A7BB96}" destId="{ED5D5EA1-E814-46FB-9924-CE820493B1F6}" srcOrd="1" destOrd="0" parTransId="{5E33F2BB-829E-44C8-8D0E-3EC1AD8BF4CD}" sibTransId="{5844A3FF-B908-4638-B952-6DD82836F45D}"/>
    <dgm:cxn modelId="{BA37A47E-F7D7-49B1-9940-FA6A887BD436}" type="presOf" srcId="{4D82FEAB-E902-4B7A-BBEF-8BCC3CEB2C76}" destId="{10AC3853-47A0-41AE-A222-5289DA1BA595}" srcOrd="0" destOrd="2" presId="urn:microsoft.com/office/officeart/2005/8/layout/vList5"/>
    <dgm:cxn modelId="{0EB36994-65A6-46F6-91B7-FB2DA33E59F8}" srcId="{489733C2-211E-484C-AED7-20F6F1A7BB96}" destId="{4D82FEAB-E902-4B7A-BBEF-8BCC3CEB2C76}" srcOrd="2" destOrd="0" parTransId="{B9EA765C-E054-4001-A739-9BCDC33994E9}" sibTransId="{07947959-3A7D-419D-A53F-15F51274A425}"/>
    <dgm:cxn modelId="{B7AFA878-1D4C-4A7E-9E2E-B8619172E0EB}" type="presOf" srcId="{C611B9C5-B53A-4A67-92D2-88CF0F8D57A8}" destId="{10AC3853-47A0-41AE-A222-5289DA1BA595}" srcOrd="0" destOrd="5" presId="urn:microsoft.com/office/officeart/2005/8/layout/vList5"/>
    <dgm:cxn modelId="{56A12BA9-DAF8-4BCC-B9AC-4FF7389C4C81}" type="presOf" srcId="{5104A86D-ED86-4E76-8813-321AF84BD1A1}" destId="{E6CF2E7A-B38F-4825-AE60-6E04E34BEB5D}" srcOrd="0" destOrd="0" presId="urn:microsoft.com/office/officeart/2005/8/layout/vList5"/>
    <dgm:cxn modelId="{C2730084-5BC0-4090-AFB9-5695F1E021C3}" type="presOf" srcId="{03744702-81FE-49D1-A586-AEC53ECEECA5}" destId="{70AF9904-2C28-479D-B3F7-AFEB9FDF1008}" srcOrd="0" destOrd="5" presId="urn:microsoft.com/office/officeart/2005/8/layout/vList5"/>
    <dgm:cxn modelId="{F986E923-179C-4A03-A42D-6FA3570E3DAA}" type="presParOf" srcId="{12A957A4-FCC0-4207-B272-0E0764C07031}" destId="{34FB0BF2-6EF0-4C44-9831-BB8FBE24AAC8}" srcOrd="0" destOrd="0" presId="urn:microsoft.com/office/officeart/2005/8/layout/vList5"/>
    <dgm:cxn modelId="{6D5013D0-EE94-49FC-B5DB-789FE5A1BEF0}" type="presParOf" srcId="{34FB0BF2-6EF0-4C44-9831-BB8FBE24AAC8}" destId="{E6CF2E7A-B38F-4825-AE60-6E04E34BEB5D}" srcOrd="0" destOrd="0" presId="urn:microsoft.com/office/officeart/2005/8/layout/vList5"/>
    <dgm:cxn modelId="{52747F3B-CCAA-4FD8-8DD6-A530E50C5C03}" type="presParOf" srcId="{34FB0BF2-6EF0-4C44-9831-BB8FBE24AAC8}" destId="{506F0B3F-995E-4D2E-A2A9-2F93D9EE7812}" srcOrd="1" destOrd="0" presId="urn:microsoft.com/office/officeart/2005/8/layout/vList5"/>
    <dgm:cxn modelId="{853BD0B8-9BEE-405C-99A6-D3FC47E243B0}" type="presParOf" srcId="{12A957A4-FCC0-4207-B272-0E0764C07031}" destId="{E1037331-AFEA-4C55-B03B-D327D2A7C342}" srcOrd="1" destOrd="0" presId="urn:microsoft.com/office/officeart/2005/8/layout/vList5"/>
    <dgm:cxn modelId="{36078776-C4BA-45C6-AADC-70A24C75DABA}" type="presParOf" srcId="{12A957A4-FCC0-4207-B272-0E0764C07031}" destId="{7C488B7A-8767-4291-B1EE-C267FABBA315}" srcOrd="2" destOrd="0" presId="urn:microsoft.com/office/officeart/2005/8/layout/vList5"/>
    <dgm:cxn modelId="{15B8789F-9B70-43DF-BA83-96373B0A02F2}" type="presParOf" srcId="{7C488B7A-8767-4291-B1EE-C267FABBA315}" destId="{D58BA8D3-8623-4FEA-924D-4E77915BF97C}" srcOrd="0" destOrd="0" presId="urn:microsoft.com/office/officeart/2005/8/layout/vList5"/>
    <dgm:cxn modelId="{897F58F7-069B-413A-BBF0-45B72BAB6BAE}" type="presParOf" srcId="{7C488B7A-8767-4291-B1EE-C267FABBA315}" destId="{70AF9904-2C28-479D-B3F7-AFEB9FDF1008}" srcOrd="1" destOrd="0" presId="urn:microsoft.com/office/officeart/2005/8/layout/vList5"/>
    <dgm:cxn modelId="{3545DDAB-0D1D-4980-98ED-973459A8E469}" type="presParOf" srcId="{12A957A4-FCC0-4207-B272-0E0764C07031}" destId="{941DE440-86C0-46B1-9A82-8DF7159DE42C}" srcOrd="3" destOrd="0" presId="urn:microsoft.com/office/officeart/2005/8/layout/vList5"/>
    <dgm:cxn modelId="{C69D4FE3-0BB3-49D8-BF8D-346DDA2ACAB1}" type="presParOf" srcId="{12A957A4-FCC0-4207-B272-0E0764C07031}" destId="{46A7A63F-AB43-463F-8CA9-62F4E46B98E8}" srcOrd="4" destOrd="0" presId="urn:microsoft.com/office/officeart/2005/8/layout/vList5"/>
    <dgm:cxn modelId="{5023393C-C261-44F3-8861-76817502E5AE}" type="presParOf" srcId="{46A7A63F-AB43-463F-8CA9-62F4E46B98E8}" destId="{7001FF27-A2ED-477D-8B14-66342CC0518B}" srcOrd="0" destOrd="0" presId="urn:microsoft.com/office/officeart/2005/8/layout/vList5"/>
    <dgm:cxn modelId="{D344717F-9FD7-4AC4-A51B-F338D72FC830}" type="presParOf" srcId="{46A7A63F-AB43-463F-8CA9-62F4E46B98E8}" destId="{10AC3853-47A0-41AE-A222-5289DA1BA595}" srcOrd="1" destOrd="0" presId="urn:microsoft.com/office/officeart/2005/8/layout/vList5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861B5-C52C-4CAD-A686-19E446CF74E9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751288-65F7-47A2-A2C5-1DA42381740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уровень обобщения детей значительно улучшился.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50F5DD-FC0A-41C8-906A-E41D7F0F0AE3}" type="parTrans" cxnId="{A54256D8-E51B-4CF2-B045-108054260AD2}">
      <dgm:prSet/>
      <dgm:spPr/>
      <dgm:t>
        <a:bodyPr/>
        <a:lstStyle/>
        <a:p>
          <a:endParaRPr lang="ru-RU"/>
        </a:p>
      </dgm:t>
    </dgm:pt>
    <dgm:pt modelId="{9881DAA6-D97A-4333-802B-D4F9D50619D7}" type="sibTrans" cxnId="{A54256D8-E51B-4CF2-B045-108054260AD2}">
      <dgm:prSet/>
      <dgm:spPr/>
      <dgm:t>
        <a:bodyPr/>
        <a:lstStyle/>
        <a:p>
          <a:endParaRPr lang="ru-RU"/>
        </a:p>
      </dgm:t>
    </dgm:pt>
    <dgm:pt modelId="{153913D5-724C-46D9-BA9C-7F3C965C0425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Ответы детей стали более разнообразнее.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F0BFA4-0459-422E-817D-0358871F0728}" type="parTrans" cxnId="{F8847F61-453D-4168-8634-D2AE7E295CB7}">
      <dgm:prSet/>
      <dgm:spPr/>
      <dgm:t>
        <a:bodyPr/>
        <a:lstStyle/>
        <a:p>
          <a:endParaRPr lang="ru-RU"/>
        </a:p>
      </dgm:t>
    </dgm:pt>
    <dgm:pt modelId="{44F4BAF8-69DE-426E-A4B2-24F17EFCB1B0}" type="sibTrans" cxnId="{F8847F61-453D-4168-8634-D2AE7E295CB7}">
      <dgm:prSet/>
      <dgm:spPr/>
      <dgm:t>
        <a:bodyPr/>
        <a:lstStyle/>
        <a:p>
          <a:endParaRPr lang="ru-RU"/>
        </a:p>
      </dgm:t>
    </dgm:pt>
    <dgm:pt modelId="{0D86EB14-9089-4BA3-B6D3-78DC58520C9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 личностных характеристик (появление инициативы, самостоятельности, умения сотрудничать с другими, потребности отстаивать свою точку зрения)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8068BF-9C8A-476E-8957-843CADEE0D7C}" type="parTrans" cxnId="{04AC4FB3-40BE-4BCD-9099-01F367674AE8}">
      <dgm:prSet/>
      <dgm:spPr/>
      <dgm:t>
        <a:bodyPr/>
        <a:lstStyle/>
        <a:p>
          <a:endParaRPr lang="ru-RU"/>
        </a:p>
      </dgm:t>
    </dgm:pt>
    <dgm:pt modelId="{B52A0C2B-8AC8-4E7F-B1AC-C62C62DF6192}" type="sibTrans" cxnId="{04AC4FB3-40BE-4BCD-9099-01F367674AE8}">
      <dgm:prSet/>
      <dgm:spPr/>
      <dgm:t>
        <a:bodyPr/>
        <a:lstStyle/>
        <a:p>
          <a:endParaRPr lang="ru-RU"/>
        </a:p>
      </dgm:t>
    </dgm:pt>
    <dgm:pt modelId="{79B7E171-AC8A-47D7-99D4-010B51E71432}">
      <dgm:prSet custT="1"/>
      <dgm:spPr>
        <a:solidFill>
          <a:srgbClr val="00B0F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значительные улучшения в использовании детьми в речи глаголов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20468-5E85-46D1-82F7-B09899690C35}" type="parTrans" cxnId="{FB920875-C147-4AEE-B5F8-492EE78BD704}">
      <dgm:prSet/>
      <dgm:spPr/>
      <dgm:t>
        <a:bodyPr/>
        <a:lstStyle/>
        <a:p>
          <a:endParaRPr lang="ru-RU"/>
        </a:p>
      </dgm:t>
    </dgm:pt>
    <dgm:pt modelId="{44282624-53F9-4BB3-B3A1-3A0CCF6DAB32}" type="sibTrans" cxnId="{FB920875-C147-4AEE-B5F8-492EE78BD704}">
      <dgm:prSet/>
      <dgm:spPr/>
      <dgm:t>
        <a:bodyPr/>
        <a:lstStyle/>
        <a:p>
          <a:endParaRPr lang="ru-RU"/>
        </a:p>
      </dgm:t>
    </dgm:pt>
    <dgm:pt modelId="{225A2523-3656-4399-8DDB-6FD55DDA032D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художественная литература значительно обогатила словарь детей антонимами.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128B51-411D-4B03-BF42-8C199D4CBBC8}" type="parTrans" cxnId="{8A1558E8-6D99-4F34-8092-F479DCFB7B7B}">
      <dgm:prSet/>
      <dgm:spPr/>
      <dgm:t>
        <a:bodyPr/>
        <a:lstStyle/>
        <a:p>
          <a:endParaRPr lang="ru-RU"/>
        </a:p>
      </dgm:t>
    </dgm:pt>
    <dgm:pt modelId="{384ADD54-B6F5-44D7-8E0D-FEBC06A693FD}" type="sibTrans" cxnId="{8A1558E8-6D99-4F34-8092-F479DCFB7B7B}">
      <dgm:prSet/>
      <dgm:spPr/>
      <dgm:t>
        <a:bodyPr/>
        <a:lstStyle/>
        <a:p>
          <a:endParaRPr lang="ru-RU"/>
        </a:p>
      </dgm:t>
    </dgm:pt>
    <dgm:pt modelId="{03B5B9FE-8285-4611-AA58-F3B6BE44116D}" type="pres">
      <dgm:prSet presAssocID="{FEE861B5-C52C-4CAD-A686-19E446CF74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05CCB-75E3-45AC-B1A8-9BBAA8F7DA76}" type="pres">
      <dgm:prSet presAssocID="{FEE861B5-C52C-4CAD-A686-19E446CF74E9}" presName="cycle" presStyleCnt="0"/>
      <dgm:spPr/>
    </dgm:pt>
    <dgm:pt modelId="{01580BA5-3282-4643-B5F6-1861FC6F26E8}" type="pres">
      <dgm:prSet presAssocID="{77751288-65F7-47A2-A2C5-1DA42381740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8E5ED-0D88-4072-BE12-90C483742164}" type="pres">
      <dgm:prSet presAssocID="{9881DAA6-D97A-4333-802B-D4F9D50619D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DCB2B1C-4129-462F-A3A3-5102E42E168C}" type="pres">
      <dgm:prSet presAssocID="{153913D5-724C-46D9-BA9C-7F3C965C042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B1969-5ABC-4414-88C5-D2CE7B168E6C}" type="pres">
      <dgm:prSet presAssocID="{0D86EB14-9089-4BA3-B6D3-78DC58520C99}" presName="nodeFollowingNodes" presStyleLbl="node1" presStyleIdx="2" presStyleCnt="5" custScaleX="93707" custScaleY="14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7704D-1492-464E-A499-78596D2D8600}" type="pres">
      <dgm:prSet presAssocID="{225A2523-3656-4399-8DDB-6FD55DDA032D}" presName="nodeFollowingNodes" presStyleLbl="node1" presStyleIdx="3" presStyleCnt="5" custScaleX="110621" custScaleY="154080" custRadScaleRad="104889" custRadScaleInc="8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4EAA9-C548-4267-858B-63A79DEA7DAD}" type="pres">
      <dgm:prSet presAssocID="{79B7E171-AC8A-47D7-99D4-010B51E71432}" presName="nodeFollowingNodes" presStyleLbl="node1" presStyleIdx="4" presStyleCnt="5" custScaleX="98383" custScaleY="105240" custRadScaleRad="91040" custRadScaleInc="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3A2E0-65B3-4C7C-BDC6-B4CD700582B2}" type="presOf" srcId="{225A2523-3656-4399-8DDB-6FD55DDA032D}" destId="{E687704D-1492-464E-A499-78596D2D8600}" srcOrd="0" destOrd="0" presId="urn:microsoft.com/office/officeart/2005/8/layout/cycle3"/>
    <dgm:cxn modelId="{E3F9A2E6-1164-4682-81E8-24C63AB5B83D}" type="presOf" srcId="{0D86EB14-9089-4BA3-B6D3-78DC58520C99}" destId="{94DB1969-5ABC-4414-88C5-D2CE7B168E6C}" srcOrd="0" destOrd="0" presId="urn:microsoft.com/office/officeart/2005/8/layout/cycle3"/>
    <dgm:cxn modelId="{04AC4FB3-40BE-4BCD-9099-01F367674AE8}" srcId="{FEE861B5-C52C-4CAD-A686-19E446CF74E9}" destId="{0D86EB14-9089-4BA3-B6D3-78DC58520C99}" srcOrd="2" destOrd="0" parTransId="{7C8068BF-9C8A-476E-8957-843CADEE0D7C}" sibTransId="{B52A0C2B-8AC8-4E7F-B1AC-C62C62DF6192}"/>
    <dgm:cxn modelId="{A54256D8-E51B-4CF2-B045-108054260AD2}" srcId="{FEE861B5-C52C-4CAD-A686-19E446CF74E9}" destId="{77751288-65F7-47A2-A2C5-1DA423817405}" srcOrd="0" destOrd="0" parTransId="{6F50F5DD-FC0A-41C8-906A-E41D7F0F0AE3}" sibTransId="{9881DAA6-D97A-4333-802B-D4F9D50619D7}"/>
    <dgm:cxn modelId="{FCF81BA0-6989-4773-9D2F-F476C70A9777}" type="presOf" srcId="{9881DAA6-D97A-4333-802B-D4F9D50619D7}" destId="{21B8E5ED-0D88-4072-BE12-90C483742164}" srcOrd="0" destOrd="0" presId="urn:microsoft.com/office/officeart/2005/8/layout/cycle3"/>
    <dgm:cxn modelId="{00FC77BE-7A37-4F1C-8505-5D0878AFAD00}" type="presOf" srcId="{77751288-65F7-47A2-A2C5-1DA423817405}" destId="{01580BA5-3282-4643-B5F6-1861FC6F26E8}" srcOrd="0" destOrd="0" presId="urn:microsoft.com/office/officeart/2005/8/layout/cycle3"/>
    <dgm:cxn modelId="{5A154D25-2495-47E6-ABE7-CBC7FABC688E}" type="presOf" srcId="{153913D5-724C-46D9-BA9C-7F3C965C0425}" destId="{ADCB2B1C-4129-462F-A3A3-5102E42E168C}" srcOrd="0" destOrd="0" presId="urn:microsoft.com/office/officeart/2005/8/layout/cycle3"/>
    <dgm:cxn modelId="{1037E19F-2860-4B38-911F-83B92E7F307D}" type="presOf" srcId="{FEE861B5-C52C-4CAD-A686-19E446CF74E9}" destId="{03B5B9FE-8285-4611-AA58-F3B6BE44116D}" srcOrd="0" destOrd="0" presId="urn:microsoft.com/office/officeart/2005/8/layout/cycle3"/>
    <dgm:cxn modelId="{F8847F61-453D-4168-8634-D2AE7E295CB7}" srcId="{FEE861B5-C52C-4CAD-A686-19E446CF74E9}" destId="{153913D5-724C-46D9-BA9C-7F3C965C0425}" srcOrd="1" destOrd="0" parTransId="{8EF0BFA4-0459-422E-817D-0358871F0728}" sibTransId="{44F4BAF8-69DE-426E-A4B2-24F17EFCB1B0}"/>
    <dgm:cxn modelId="{8A1558E8-6D99-4F34-8092-F479DCFB7B7B}" srcId="{FEE861B5-C52C-4CAD-A686-19E446CF74E9}" destId="{225A2523-3656-4399-8DDB-6FD55DDA032D}" srcOrd="3" destOrd="0" parTransId="{4C128B51-411D-4B03-BF42-8C199D4CBBC8}" sibTransId="{384ADD54-B6F5-44D7-8E0D-FEBC06A693FD}"/>
    <dgm:cxn modelId="{A8990DD0-5972-4AAB-9940-1C72E50C29D2}" type="presOf" srcId="{79B7E171-AC8A-47D7-99D4-010B51E71432}" destId="{7F84EAA9-C548-4267-858B-63A79DEA7DAD}" srcOrd="0" destOrd="0" presId="urn:microsoft.com/office/officeart/2005/8/layout/cycle3"/>
    <dgm:cxn modelId="{FB920875-C147-4AEE-B5F8-492EE78BD704}" srcId="{FEE861B5-C52C-4CAD-A686-19E446CF74E9}" destId="{79B7E171-AC8A-47D7-99D4-010B51E71432}" srcOrd="4" destOrd="0" parTransId="{B5620468-5E85-46D1-82F7-B09899690C35}" sibTransId="{44282624-53F9-4BB3-B3A1-3A0CCF6DAB32}"/>
    <dgm:cxn modelId="{91D0E998-C7CB-4673-A859-F05A63616D10}" type="presParOf" srcId="{03B5B9FE-8285-4611-AA58-F3B6BE44116D}" destId="{0CF05CCB-75E3-45AC-B1A8-9BBAA8F7DA76}" srcOrd="0" destOrd="0" presId="urn:microsoft.com/office/officeart/2005/8/layout/cycle3"/>
    <dgm:cxn modelId="{D19DB922-F8FA-434C-8CF3-1B4DB4D13738}" type="presParOf" srcId="{0CF05CCB-75E3-45AC-B1A8-9BBAA8F7DA76}" destId="{01580BA5-3282-4643-B5F6-1861FC6F26E8}" srcOrd="0" destOrd="0" presId="urn:microsoft.com/office/officeart/2005/8/layout/cycle3"/>
    <dgm:cxn modelId="{23B20531-7B36-4395-A8DD-4B95A5C189E0}" type="presParOf" srcId="{0CF05CCB-75E3-45AC-B1A8-9BBAA8F7DA76}" destId="{21B8E5ED-0D88-4072-BE12-90C483742164}" srcOrd="1" destOrd="0" presId="urn:microsoft.com/office/officeart/2005/8/layout/cycle3"/>
    <dgm:cxn modelId="{858B3D9D-86B4-4CB0-AB57-EC0D947C2130}" type="presParOf" srcId="{0CF05CCB-75E3-45AC-B1A8-9BBAA8F7DA76}" destId="{ADCB2B1C-4129-462F-A3A3-5102E42E168C}" srcOrd="2" destOrd="0" presId="urn:microsoft.com/office/officeart/2005/8/layout/cycle3"/>
    <dgm:cxn modelId="{374582C3-E0D2-4AB2-B8AA-5E25186D9597}" type="presParOf" srcId="{0CF05CCB-75E3-45AC-B1A8-9BBAA8F7DA76}" destId="{94DB1969-5ABC-4414-88C5-D2CE7B168E6C}" srcOrd="3" destOrd="0" presId="urn:microsoft.com/office/officeart/2005/8/layout/cycle3"/>
    <dgm:cxn modelId="{F6C1A42A-9F57-4E65-9FE3-27FB07211746}" type="presParOf" srcId="{0CF05CCB-75E3-45AC-B1A8-9BBAA8F7DA76}" destId="{E687704D-1492-464E-A499-78596D2D8600}" srcOrd="4" destOrd="0" presId="urn:microsoft.com/office/officeart/2005/8/layout/cycle3"/>
    <dgm:cxn modelId="{05A0FC5A-0777-4319-803C-8A66F7EBA60E}" type="presParOf" srcId="{0CF05CCB-75E3-45AC-B1A8-9BBAA8F7DA76}" destId="{7F84EAA9-C548-4267-858B-63A79DEA7DAD}" srcOrd="5" destOrd="0" presId="urn:microsoft.com/office/officeart/2005/8/layout/cycle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3A057-F470-4675-9BA2-15E0A519C1F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C09ABB-B182-488C-BDF2-4B95EEB02AD3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/>
            <a:t>Разработка и внедрение проекта: «Почитаем сказку на ночь» .</a:t>
          </a:r>
          <a:endParaRPr lang="ru-RU" sz="2000" dirty="0"/>
        </a:p>
      </dgm:t>
    </dgm:pt>
    <dgm:pt modelId="{3CBC5CF2-878E-4886-B858-A07A3B3B1D8D}" type="parTrans" cxnId="{36B405C5-18AE-4AE8-9DA0-AFB8A326F4DB}">
      <dgm:prSet/>
      <dgm:spPr/>
      <dgm:t>
        <a:bodyPr/>
        <a:lstStyle/>
        <a:p>
          <a:endParaRPr lang="ru-RU"/>
        </a:p>
      </dgm:t>
    </dgm:pt>
    <dgm:pt modelId="{C2F25C02-7C55-422A-B3C4-7B14D0388D7A}" type="sibTrans" cxnId="{36B405C5-18AE-4AE8-9DA0-AFB8A326F4DB}">
      <dgm:prSet/>
      <dgm:spPr/>
      <dgm:t>
        <a:bodyPr/>
        <a:lstStyle/>
        <a:p>
          <a:endParaRPr lang="ru-RU"/>
        </a:p>
      </dgm:t>
    </dgm:pt>
    <dgm:pt modelId="{00093A2C-8B8C-4EA6-835B-7E8EF14239DD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Продолжение тесного сотрудничества с родителями по вопросам формирования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словаря детей с использованием художественной литературы </a:t>
          </a:r>
        </a:p>
        <a:p>
          <a:endParaRPr lang="ru-RU" sz="1200" dirty="0"/>
        </a:p>
      </dgm:t>
    </dgm:pt>
    <dgm:pt modelId="{6064200D-5F8A-479D-946B-74501CEA9BEB}" type="parTrans" cxnId="{A3A271D3-1F2C-4A31-A69A-8F7FE68F37F5}">
      <dgm:prSet/>
      <dgm:spPr/>
      <dgm:t>
        <a:bodyPr/>
        <a:lstStyle/>
        <a:p>
          <a:endParaRPr lang="ru-RU"/>
        </a:p>
      </dgm:t>
    </dgm:pt>
    <dgm:pt modelId="{8CF7CDCE-D0AB-4334-B57C-25EDD03F3C1A}" type="sibTrans" cxnId="{A3A271D3-1F2C-4A31-A69A-8F7FE68F37F5}">
      <dgm:prSet/>
      <dgm:spPr/>
      <dgm:t>
        <a:bodyPr/>
        <a:lstStyle/>
        <a:p>
          <a:endParaRPr lang="ru-RU"/>
        </a:p>
      </dgm:t>
    </dgm:pt>
    <dgm:pt modelId="{E7FBF27F-6C50-4D14-B994-A0C37172BCD3}" type="pres">
      <dgm:prSet presAssocID="{59A3A057-F470-4675-9BA2-15E0A519C1FC}" presName="CompostProcess" presStyleCnt="0">
        <dgm:presLayoutVars>
          <dgm:dir/>
          <dgm:resizeHandles val="exact"/>
        </dgm:presLayoutVars>
      </dgm:prSet>
      <dgm:spPr/>
    </dgm:pt>
    <dgm:pt modelId="{000CE133-F433-4AB1-8D33-DE1D48DD0927}" type="pres">
      <dgm:prSet presAssocID="{59A3A057-F470-4675-9BA2-15E0A519C1FC}" presName="arrow" presStyleLbl="bgShp" presStyleIdx="0" presStyleCnt="1"/>
      <dgm:spPr/>
    </dgm:pt>
    <dgm:pt modelId="{66176A47-C1F9-40BE-8BE6-C4F9214201B4}" type="pres">
      <dgm:prSet presAssocID="{59A3A057-F470-4675-9BA2-15E0A519C1FC}" presName="linearProcess" presStyleCnt="0"/>
      <dgm:spPr/>
    </dgm:pt>
    <dgm:pt modelId="{6574B23A-3DCA-4361-B201-CDC3492E114A}" type="pres">
      <dgm:prSet presAssocID="{0BC09ABB-B182-488C-BDF2-4B95EEB02AD3}" presName="textNode" presStyleLbl="node1" presStyleIdx="0" presStyleCnt="2" custScaleX="114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7AAD0-F8EF-40FD-9CBB-BC8344D9CFD7}" type="pres">
      <dgm:prSet presAssocID="{C2F25C02-7C55-422A-B3C4-7B14D0388D7A}" presName="sibTrans" presStyleCnt="0"/>
      <dgm:spPr/>
    </dgm:pt>
    <dgm:pt modelId="{1E3A504A-3AF7-4504-B911-75141BA27387}" type="pres">
      <dgm:prSet presAssocID="{00093A2C-8B8C-4EA6-835B-7E8EF14239DD}" presName="textNode" presStyleLbl="node1" presStyleIdx="1" presStyleCnt="2" custScaleX="111641" custLinFactNeighborX="-525" custLinFactNeighborY="-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4B5C1-5FA7-4E65-9CE6-0217049A9351}" type="presOf" srcId="{00093A2C-8B8C-4EA6-835B-7E8EF14239DD}" destId="{1E3A504A-3AF7-4504-B911-75141BA27387}" srcOrd="0" destOrd="0" presId="urn:microsoft.com/office/officeart/2005/8/layout/hProcess9"/>
    <dgm:cxn modelId="{36B405C5-18AE-4AE8-9DA0-AFB8A326F4DB}" srcId="{59A3A057-F470-4675-9BA2-15E0A519C1FC}" destId="{0BC09ABB-B182-488C-BDF2-4B95EEB02AD3}" srcOrd="0" destOrd="0" parTransId="{3CBC5CF2-878E-4886-B858-A07A3B3B1D8D}" sibTransId="{C2F25C02-7C55-422A-B3C4-7B14D0388D7A}"/>
    <dgm:cxn modelId="{A3A271D3-1F2C-4A31-A69A-8F7FE68F37F5}" srcId="{59A3A057-F470-4675-9BA2-15E0A519C1FC}" destId="{00093A2C-8B8C-4EA6-835B-7E8EF14239DD}" srcOrd="1" destOrd="0" parTransId="{6064200D-5F8A-479D-946B-74501CEA9BEB}" sibTransId="{8CF7CDCE-D0AB-4334-B57C-25EDD03F3C1A}"/>
    <dgm:cxn modelId="{6B9342B3-DED3-463D-8FB0-81A9D22AB02B}" type="presOf" srcId="{0BC09ABB-B182-488C-BDF2-4B95EEB02AD3}" destId="{6574B23A-3DCA-4361-B201-CDC3492E114A}" srcOrd="0" destOrd="0" presId="urn:microsoft.com/office/officeart/2005/8/layout/hProcess9"/>
    <dgm:cxn modelId="{22310523-36D1-4E8F-96ED-195822287DF6}" type="presOf" srcId="{59A3A057-F470-4675-9BA2-15E0A519C1FC}" destId="{E7FBF27F-6C50-4D14-B994-A0C37172BCD3}" srcOrd="0" destOrd="0" presId="urn:microsoft.com/office/officeart/2005/8/layout/hProcess9"/>
    <dgm:cxn modelId="{B4C88F33-804B-4F76-A29C-FFD06036C6E3}" type="presParOf" srcId="{E7FBF27F-6C50-4D14-B994-A0C37172BCD3}" destId="{000CE133-F433-4AB1-8D33-DE1D48DD0927}" srcOrd="0" destOrd="0" presId="urn:microsoft.com/office/officeart/2005/8/layout/hProcess9"/>
    <dgm:cxn modelId="{BB6012EF-53D0-4BED-AAA5-3150315FF5A7}" type="presParOf" srcId="{E7FBF27F-6C50-4D14-B994-A0C37172BCD3}" destId="{66176A47-C1F9-40BE-8BE6-C4F9214201B4}" srcOrd="1" destOrd="0" presId="urn:microsoft.com/office/officeart/2005/8/layout/hProcess9"/>
    <dgm:cxn modelId="{023A2E7F-AE2C-48D6-A76D-1D942269FACE}" type="presParOf" srcId="{66176A47-C1F9-40BE-8BE6-C4F9214201B4}" destId="{6574B23A-3DCA-4361-B201-CDC3492E114A}" srcOrd="0" destOrd="0" presId="urn:microsoft.com/office/officeart/2005/8/layout/hProcess9"/>
    <dgm:cxn modelId="{C526642C-C18D-4804-965D-FA9FC0E240AB}" type="presParOf" srcId="{66176A47-C1F9-40BE-8BE6-C4F9214201B4}" destId="{18D7AAD0-F8EF-40FD-9CBB-BC8344D9CFD7}" srcOrd="1" destOrd="0" presId="urn:microsoft.com/office/officeart/2005/8/layout/hProcess9"/>
    <dgm:cxn modelId="{007CA395-7D60-45C7-ACB4-6D153116556A}" type="presParOf" srcId="{66176A47-C1F9-40BE-8BE6-C4F9214201B4}" destId="{1E3A504A-3AF7-4504-B911-75141BA2738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6F0B3F-995E-4D2E-A2A9-2F93D9EE7812}">
      <dsp:nvSpPr>
        <dsp:cNvPr id="0" name=""/>
        <dsp:cNvSpPr/>
      </dsp:nvSpPr>
      <dsp:spPr>
        <a:xfrm rot="5400000">
          <a:off x="5047520" y="-1975450"/>
          <a:ext cx="1436573" cy="575205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нод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режимных моментах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047520" y="-1975450"/>
        <a:ext cx="1436573" cy="5752059"/>
      </dsp:txXfrm>
    </dsp:sp>
    <dsp:sp modelId="{E6CF2E7A-B38F-4825-AE60-6E04E34BEB5D}">
      <dsp:nvSpPr>
        <dsp:cNvPr id="0" name=""/>
        <dsp:cNvSpPr/>
      </dsp:nvSpPr>
      <dsp:spPr>
        <a:xfrm>
          <a:off x="100507" y="0"/>
          <a:ext cx="2889777" cy="1795716"/>
        </a:xfrm>
        <a:prstGeom prst="roundRect">
          <a:avLst/>
        </a:prstGeom>
        <a:solidFill>
          <a:schemeClr val="tx2">
            <a:lumMod val="90000"/>
          </a:schemeClr>
        </a:solidFill>
        <a:ln>
          <a:solidFill>
            <a:srgbClr val="FFFF00"/>
          </a:solidFill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Совместная деятельность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507" y="0"/>
        <a:ext cx="2889777" cy="1795716"/>
      </dsp:txXfrm>
    </dsp:sp>
    <dsp:sp modelId="{70AF9904-2C28-479D-B3F7-AFEB9FDF1008}">
      <dsp:nvSpPr>
        <dsp:cNvPr id="0" name=""/>
        <dsp:cNvSpPr/>
      </dsp:nvSpPr>
      <dsp:spPr>
        <a:xfrm rot="5400000">
          <a:off x="4919163" y="-61388"/>
          <a:ext cx="1722336" cy="5702756"/>
        </a:xfrm>
        <a:prstGeom prst="round2Same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-966177"/>
              <a:satOff val="-3913"/>
              <a:lumOff val="-32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Сюжетно-ролевая игра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Дидактические игры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Имитационные игры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Строительные игры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– драматизации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Рассматривание картин – репродукций известных художников-иллюстраторов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19163" y="-61388"/>
        <a:ext cx="1722336" cy="5702756"/>
      </dsp:txXfrm>
    </dsp:sp>
    <dsp:sp modelId="{D58BA8D3-8623-4FEA-924D-4E77915BF97C}">
      <dsp:nvSpPr>
        <dsp:cNvPr id="0" name=""/>
        <dsp:cNvSpPr/>
      </dsp:nvSpPr>
      <dsp:spPr>
        <a:xfrm>
          <a:off x="0" y="1857391"/>
          <a:ext cx="2938655" cy="179571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57391"/>
        <a:ext cx="2938655" cy="1795716"/>
      </dsp:txXfrm>
    </dsp:sp>
    <dsp:sp modelId="{10AC3853-47A0-41AE-A222-5289DA1BA595}">
      <dsp:nvSpPr>
        <dsp:cNvPr id="0" name=""/>
        <dsp:cNvSpPr/>
      </dsp:nvSpPr>
      <dsp:spPr>
        <a:xfrm rot="5400000">
          <a:off x="5008760" y="1849277"/>
          <a:ext cx="1658279" cy="5532158"/>
        </a:xfrm>
        <a:prstGeom prst="round2Same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-1932354"/>
              <a:satOff val="-7827"/>
              <a:lumOff val="-64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2060"/>
            </a:solidFill>
            <a:latin typeface="+mj-lt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Консультации.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Информационные листы.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День открытых дверей.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Индивидуальные беседы.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Помощь в изготовлении пособий.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008760" y="1849277"/>
        <a:ext cx="1658279" cy="5532158"/>
      </dsp:txXfrm>
    </dsp:sp>
    <dsp:sp modelId="{7001FF27-A2ED-477D-8B14-66342CC0518B}">
      <dsp:nvSpPr>
        <dsp:cNvPr id="0" name=""/>
        <dsp:cNvSpPr/>
      </dsp:nvSpPr>
      <dsp:spPr>
        <a:xfrm>
          <a:off x="0" y="3773726"/>
          <a:ext cx="3111839" cy="179571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73726"/>
        <a:ext cx="3111839" cy="17957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8E5ED-0D88-4072-BE12-90C483742164}">
      <dsp:nvSpPr>
        <dsp:cNvPr id="0" name=""/>
        <dsp:cNvSpPr/>
      </dsp:nvSpPr>
      <dsp:spPr>
        <a:xfrm>
          <a:off x="1596662" y="-189138"/>
          <a:ext cx="5017204" cy="5017204"/>
        </a:xfrm>
        <a:prstGeom prst="circularArrow">
          <a:avLst>
            <a:gd name="adj1" fmla="val 5544"/>
            <a:gd name="adj2" fmla="val 330680"/>
            <a:gd name="adj3" fmla="val 13766638"/>
            <a:gd name="adj4" fmla="val 17391619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80BA5-3282-4643-B5F6-1861FC6F26E8}">
      <dsp:nvSpPr>
        <dsp:cNvPr id="0" name=""/>
        <dsp:cNvSpPr/>
      </dsp:nvSpPr>
      <dsp:spPr>
        <a:xfrm>
          <a:off x="2925876" y="-157073"/>
          <a:ext cx="2358776" cy="117938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уровень обобщения детей значительно улучшился.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5876" y="-157073"/>
        <a:ext cx="2358776" cy="1179388"/>
      </dsp:txXfrm>
    </dsp:sp>
    <dsp:sp modelId="{ADCB2B1C-4129-462F-A3A3-5102E42E168C}">
      <dsp:nvSpPr>
        <dsp:cNvPr id="0" name=""/>
        <dsp:cNvSpPr/>
      </dsp:nvSpPr>
      <dsp:spPr>
        <a:xfrm>
          <a:off x="4960692" y="1321307"/>
          <a:ext cx="2358776" cy="117938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Ответы детей стали более разнообразнее.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0692" y="1321307"/>
        <a:ext cx="2358776" cy="1179388"/>
      </dsp:txXfrm>
    </dsp:sp>
    <dsp:sp modelId="{94DB1969-5ABC-4414-88C5-D2CE7B168E6C}">
      <dsp:nvSpPr>
        <dsp:cNvPr id="0" name=""/>
        <dsp:cNvSpPr/>
      </dsp:nvSpPr>
      <dsp:spPr>
        <a:xfrm>
          <a:off x="4257680" y="3429009"/>
          <a:ext cx="2210339" cy="174812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 личностных характеристик (появление инициативы, самостоятельности, умения сотрудничать с другими, потребности отстаивать свою точку зрения)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7680" y="3429009"/>
        <a:ext cx="2210339" cy="1748124"/>
      </dsp:txXfrm>
    </dsp:sp>
    <dsp:sp modelId="{E687704D-1492-464E-A499-78596D2D8600}">
      <dsp:nvSpPr>
        <dsp:cNvPr id="0" name=""/>
        <dsp:cNvSpPr/>
      </dsp:nvSpPr>
      <dsp:spPr>
        <a:xfrm>
          <a:off x="1328724" y="3357567"/>
          <a:ext cx="2609302" cy="1817201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художественная литература значительно обогатила словарь детей антонимами.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8724" y="3357567"/>
        <a:ext cx="2609302" cy="1817201"/>
      </dsp:txXfrm>
    </dsp:sp>
    <dsp:sp modelId="{7F84EAA9-C548-4267-858B-63A79DEA7DAD}">
      <dsp:nvSpPr>
        <dsp:cNvPr id="0" name=""/>
        <dsp:cNvSpPr/>
      </dsp:nvSpPr>
      <dsp:spPr>
        <a:xfrm>
          <a:off x="1114401" y="1285867"/>
          <a:ext cx="2320635" cy="124118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значительные улучшения в использовании детьми в речи глаголов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4401" y="1285867"/>
        <a:ext cx="2320635" cy="12411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CE133-F433-4AB1-8D33-DE1D48DD0927}">
      <dsp:nvSpPr>
        <dsp:cNvPr id="0" name=""/>
        <dsp:cNvSpPr/>
      </dsp:nvSpPr>
      <dsp:spPr>
        <a:xfrm>
          <a:off x="635438" y="0"/>
          <a:ext cx="720164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4B23A-3DCA-4361-B201-CDC3492E114A}">
      <dsp:nvSpPr>
        <dsp:cNvPr id="0" name=""/>
        <dsp:cNvSpPr/>
      </dsp:nvSpPr>
      <dsp:spPr>
        <a:xfrm>
          <a:off x="465" y="1357788"/>
          <a:ext cx="4119830" cy="181038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и внедрение проекта: «Почитаем сказку на ночь» .</a:t>
          </a:r>
          <a:endParaRPr lang="ru-RU" sz="2000" kern="1200" dirty="0"/>
        </a:p>
      </dsp:txBody>
      <dsp:txXfrm>
        <a:off x="465" y="1357788"/>
        <a:ext cx="4119830" cy="1810385"/>
      </dsp:txXfrm>
    </dsp:sp>
    <dsp:sp modelId="{1E3A504A-3AF7-4504-B911-75141BA27387}">
      <dsp:nvSpPr>
        <dsp:cNvPr id="0" name=""/>
        <dsp:cNvSpPr/>
      </dsp:nvSpPr>
      <dsp:spPr>
        <a:xfrm>
          <a:off x="4464331" y="1328732"/>
          <a:ext cx="4005905" cy="181038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Продолжение тесного сотрудничества с родителями по вопросам формирования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словаря детей с использованием художественной литературы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464331" y="1328732"/>
        <a:ext cx="4005905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D478-94D8-4C8C-B8A0-D12EF23F3D33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E306-0B95-47E6-A31B-59466BD40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78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E306-0B95-47E6-A31B-59466BD40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95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E306-0B95-47E6-A31B-59466BD406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E306-0B95-47E6-A31B-59466BD406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DE306-0B95-47E6-A31B-59466BD406D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1.docx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132856"/>
            <a:ext cx="5718422" cy="1512168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Аттестационная работа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>Влияние художественной литературы на обогащение словаря старших дошкольников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0212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Саха (Якутия)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АОУ РС(Я) дополнительного профессионального образования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 образования и повышения квалификации имени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С.Н.Донского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-II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дошкольного образования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293096"/>
            <a:ext cx="4777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Выполнила: слушатель курсов профессиональной переподготовки</a:t>
            </a:r>
          </a:p>
          <a:p>
            <a:pPr algn="r"/>
            <a:r>
              <a:rPr lang="ru-RU" sz="1600" dirty="0"/>
              <a:t>по специальности  050100 " Воспитатель детей дошкольного возраста"</a:t>
            </a:r>
          </a:p>
          <a:p>
            <a:pPr algn="r"/>
            <a:r>
              <a:rPr lang="ru-RU" sz="1600" dirty="0" smtClean="0"/>
              <a:t>Кривошеева Юнна Игоревна</a:t>
            </a:r>
            <a:endParaRPr lang="ru-RU" sz="1600" dirty="0"/>
          </a:p>
          <a:p>
            <a:pPr algn="r"/>
            <a:r>
              <a:rPr lang="ru-RU" sz="1600" dirty="0" smtClean="0"/>
              <a:t>Научный </a:t>
            </a:r>
            <a:r>
              <a:rPr lang="ru-RU" sz="1600" dirty="0"/>
              <a:t>руководитель </a:t>
            </a:r>
            <a:endParaRPr lang="ru-RU" sz="1600" dirty="0" smtClean="0"/>
          </a:p>
          <a:p>
            <a:pPr algn="r"/>
            <a:r>
              <a:rPr lang="ru-RU" sz="1600" dirty="0" smtClean="0"/>
              <a:t>Михалева О.И., зам. Директора</a:t>
            </a:r>
          </a:p>
          <a:p>
            <a:pPr algn="r"/>
            <a:r>
              <a:rPr lang="ru-RU" sz="1600" dirty="0" smtClean="0"/>
              <a:t>По УМР ИРО и ПК, к.п.н., доцент</a:t>
            </a:r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414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214686"/>
            <a:ext cx="70723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Экспериментальное      исследование проводилось на базе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51 «Улыбка» - </a:t>
            </a: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филиала АН ДОО «Алмазик» в п. Айхал  </a:t>
            </a: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 детьми старшего  дошкольного возраста </a:t>
            </a:r>
          </a:p>
          <a:p>
            <a:pPr lvl="0" indent="190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марта 2014 г. по декабрь 2015 г.</a:t>
            </a: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опытно – экспериментальной работы: 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Обогатить словарь детей старшего дошкольного возраста посредством художественной литературы.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187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619" y="86714"/>
            <a:ext cx="8229600" cy="556204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/>
              <a:t>Таблица № 1 </a:t>
            </a:r>
            <a:r>
              <a:rPr lang="ru-RU" sz="1600" dirty="0" smtClean="0"/>
              <a:t>Результаты диагностики уровня развития словаря детей ст. дошкольного возраста         	(констатирующий срез)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596" y="640080"/>
          <a:ext cx="8215368" cy="619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921"/>
                <a:gridCol w="1026921"/>
                <a:gridCol w="1026921"/>
                <a:gridCol w="1026921"/>
                <a:gridCol w="1026921"/>
                <a:gridCol w="1026921"/>
                <a:gridCol w="1026921"/>
                <a:gridCol w="1026921"/>
              </a:tblGrid>
              <a:tr h="3426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ребенка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задания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6953">
                <a:tc rowSpan="10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rowSpan="10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Контрольная 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6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http://www.bestreferat.ru/images/paper/29/92/7409229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4495800" cy="2818943"/>
          </a:xfrm>
          <a:prstGeom prst="rect">
            <a:avLst/>
          </a:prstGeom>
          <a:noFill/>
          <a:ln>
            <a:noFill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5627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Диаграмма 1. Распределение детей по уровням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286124"/>
            <a:ext cx="233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контрольная группа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929190" y="428604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538" y="3286124"/>
            <a:ext cx="30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экспериментальная группа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23528" y="3749675"/>
          <a:ext cx="8518525" cy="3108325"/>
        </p:xfrm>
        <a:graphic>
          <a:graphicData uri="http://schemas.openxmlformats.org/presentationml/2006/ole">
            <p:oleObj spid="_x0000_s21510" name="Документ" r:id="rId6" imgW="6382773" imgH="245711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85720" y="1285860"/>
          <a:ext cx="8429652" cy="5072098"/>
        </p:xfrm>
        <a:graphic>
          <a:graphicData uri="http://schemas.openxmlformats.org/presentationml/2006/ole">
            <p:oleObj spid="_x0000_s48132" name="Документ" r:id="rId3" imgW="6092187" imgH="33726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357188" y="428625"/>
            <a:ext cx="8429625" cy="500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разнообразных форм работы с детьми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5572125"/>
          </a:xfrm>
        </p:spPr>
        <p:txBody>
          <a:bodyPr/>
          <a:lstStyle/>
          <a:p>
            <a:pPr eaLnBrk="1" hangingPunct="1">
              <a:defRPr/>
            </a:pPr>
            <a:endParaRPr lang="ru-RU" sz="1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928670"/>
          <a:ext cx="864399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Непосредственная образовательная деятельность.</a:t>
            </a:r>
            <a:br>
              <a:rPr lang="ru-RU" sz="2400" b="1" dirty="0" smtClean="0"/>
            </a:br>
            <a:r>
              <a:rPr lang="ru-RU" sz="2400" b="1" dirty="0" smtClean="0"/>
              <a:t>Чтение сказки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15172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Режимный момент. Пальчиковый театр.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18034"/>
            <a:ext cx="6715172" cy="503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Самостоятельная деятельность. Сюжетно-ролевая игра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786610" cy="50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Дидактическая игра. Узнай сказку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67" y="1376532"/>
            <a:ext cx="6932936" cy="519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524770" cy="54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4572000" y="836712"/>
            <a:ext cx="45719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766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643050"/>
            <a:ext cx="7643866" cy="471490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влияния художественной литературы на обогащение словаря, определяется критической ситуацией в развитии речевой активности детей, обусловленная  рядом негативных факторов влияющих на речевую функцию: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- ухудшение состояния здоровья детей;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- существенное сужение объема "живого" общения родителей и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детей;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- глобальное снижение уровня речевой культуры в обществе;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- недостаточное внимание педагогов к речевому развитию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ребенка;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- дисбаланс семейного воспитания в вопросах развития речи, что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проявляется либо в его необоснованной интенсификации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(стремление к раннему обучению письменной речи в ущерб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устной), либо в равнодушном к нему отношении. 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Реализация отобранных методов и приемов обучения используемых на формирующем этапе положительно повлияла на обогащение словаря детей. В своей речи дети стали больше использовать прилагательные, глаголы, антонимы. Речь детей стала более яркой, образной, выразительной.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Контрольный этап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Динамика развития словаря детей  старшего дошкольного возраста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Цель: проверить влияние художественной литературы на обогащение словаря детей старшего дошкольного возраста на формирующем эксперименте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445" y="-196948"/>
            <a:ext cx="8229600" cy="556204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200" b="1" dirty="0" smtClean="0"/>
              <a:t>Таблица № 2 </a:t>
            </a:r>
            <a:r>
              <a:rPr lang="ru-RU" sz="1200" dirty="0" smtClean="0"/>
              <a:t>Результаты диагностики уровня развития словаря детей ст. дошкольного возраста (контрольный срез) </a:t>
            </a:r>
            <a:endParaRPr lang="ru-RU" sz="1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49035" y="393895"/>
          <a:ext cx="8572560" cy="680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  <a:gridCol w="1071570"/>
                <a:gridCol w="1071570"/>
                <a:gridCol w="1071570"/>
              </a:tblGrid>
              <a:tr h="3696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ребенка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задания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7218">
                <a:tc rowSpan="10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rowSpan="10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Контрольная 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0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6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Диаграмма 2. Распределение детей по уровням.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8662" y="5500702"/>
            <a:ext cx="30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экспериментальная группа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429264"/>
            <a:ext cx="233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контрольная группа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Гистограмма 1. Сравнительные данные констатирующего и контрольного этапов. 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4"/>
          <a:ext cx="8329642" cy="450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293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582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7510" y="332656"/>
            <a:ext cx="49513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Заключение</a:t>
            </a:r>
            <a:endParaRPr lang="ru-RU" sz="28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768" y="83198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предположили, что художественная литература будет способствовать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обогащению словаря детей старшего дошкольного возраста, если: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- в работе педагог будет использовать произведения художественной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литературы адекватно возрасту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1) наличие языковых средств выразительности;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2) наличие выразительных средств образности (эпитеты, метафоры,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сравнения;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3) наличие многозначных слов.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4) произведения художественной литературы будут использоваться не      только на специальных занятиях по развитию речи, но и в других видах деятельности, в повседневной жизни  ребенка.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342900" indent="-34290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Результат экспериментальной деятельности это подтверждает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6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82675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Перспективы на будущее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1214422"/>
            <a:ext cx="7128792" cy="1000132"/>
          </a:xfrm>
          <a:prstGeom prst="roundRect">
            <a:avLst/>
          </a:prstGeom>
          <a:solidFill>
            <a:schemeClr val="bg2"/>
          </a:solidFill>
          <a:ln w="31750" cap="rnd"/>
          <a:effectLst>
            <a:outerShdw blurRad="50800" dist="38100" algn="l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методы эффективного использования художественной литературы  в обогащении словаря  детей старшего дошкольного возраста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290" y="2786058"/>
            <a:ext cx="2357454" cy="35141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процесс обогащения  словаря детей старшего дошкольного возраста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928934"/>
            <a:ext cx="3357586" cy="33575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000" dirty="0" smtClean="0">
                <a:solidFill>
                  <a:schemeClr val="tx1"/>
                </a:solidFill>
              </a:rPr>
              <a:t>художественная  литература как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средство обогащения  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словаря детей старшего дошкольного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возраста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2786058"/>
            <a:ext cx="2357454" cy="35141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процесс обогащения  словаря детей старшего дошкольного возраста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7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656583" y="260648"/>
            <a:ext cx="7560840" cy="936104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14348" y="1214422"/>
            <a:ext cx="7704856" cy="122413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93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теоретические основы развития словаря детей дошкольного возраста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14348" y="2285992"/>
            <a:ext cx="7643866" cy="100013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74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влияние художественной литературы на обогащение словаря дошкольников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14348" y="3357562"/>
            <a:ext cx="7560840" cy="136758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88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Выявить особенности развития словаря дошкольников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643578"/>
            <a:ext cx="769190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Проследить динамику изменения уровня развития словаря детей старшего дошкольного возраста в процессе экспериментальной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14348" y="4572008"/>
            <a:ext cx="7560840" cy="1143008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Подобрать произведения художественной литературы и создать условия для обогащения словаря детей старшего дошкольного возраста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8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071546"/>
            <a:ext cx="6143668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ГИПОТЕЗА ИССЛЕДОВАНИЯ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9124" y="1785926"/>
            <a:ext cx="556070" cy="5715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8143932" cy="400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Мы предположили, что художественная литература будет способствовать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обогащению словаря детей старшего дошкольного возраста, если: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- в работе педагог будет использовать произведения художественной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литературы адекватно возрасту детей: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1) наличие языковых средств выразительности;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2) наличие выразительных средств образности (эпитеты, метафоры,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сравнения;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3) наличие многозначных слов.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4) произведения художественной литературы будут использоваться не      только на специальных занятиях по развитию речи, но и в других видах деятельности, в повседневной жизни  ребенка.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3286124"/>
            <a:ext cx="6643734" cy="2643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chemeClr val="tx1"/>
                </a:solidFill>
              </a:rPr>
              <a:t>Для работы с детьми разработаны перспективный план, конспекты НОД, пополнилась картотека дидактических игр, игр – бесед, игр – драматизаций, приобретены новые книги.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Для работы с родителями  разработаны анкеты, памятки и консультации по теме.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142984"/>
            <a:ext cx="4786346" cy="1143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ПРАКТИЧЕСКАЯ  ЗНАЧИМОСТЬ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29058" y="2285992"/>
            <a:ext cx="1127574" cy="100013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726876" y="692696"/>
            <a:ext cx="2592288" cy="55138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1.Теоретические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обогащения словаря дошкольников в процессе ознакомления с художественной литературой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214423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Роль художественной литературы в воспитании чувств и развитии речи детей.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271462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421481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обогащения и активизации словаря дошкольников.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427236" y="692696"/>
            <a:ext cx="1080120" cy="5441857"/>
          </a:xfrm>
          <a:prstGeom prst="leftBrace">
            <a:avLst/>
          </a:prstGeom>
          <a:ln w="63500" cmpd="thickThin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3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1000108"/>
            <a:ext cx="792961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Выводы по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главе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Художественное слово помогает ребенку понять красоту звучащей родной речи, учит его эстетическому восприятию окружающего и одновременно формирует его этические (нравственные) представления.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дошкольном возрасте ребенок должен овладеть таким словарем, который позволил бы ему общаться со сверстниками и взрослыми, успешно играть и обучаться, понимать литературу и телевизионные передачи и т.д. Для этого педагог должен оказывать помощь и создавать условия детям для употребления слов в точном соответствии с их смыслом.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Методами обогащения и активизации словаря дошкольников являются специальные методические упражнения на расширение лексикона и речевых навыков детей, игровые упражнения, дидактические игры, НОД.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142976" y="1067717"/>
            <a:ext cx="67151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ГЛАВА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ОПЫТНО – ЭКСПЕРИМЕНТАЛЬНАЯ РАБОТА ПО ОБОГАЩЕНИЮ СЛОВАРЯ СТАРШИХ ДОШКОЛЬНИКОВ В ПРОЦЕССЕ ИСПОЛЬЗОВАНИЯ ХУДОЖЕСТВЕННОЙ ЛИТЕРАТУРЫ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1439</TotalTime>
  <Words>1328</Words>
  <Application>Microsoft Office PowerPoint</Application>
  <PresentationFormat>Экран (4:3)</PresentationFormat>
  <Paragraphs>440</Paragraphs>
  <Slides>28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Документ</vt:lpstr>
      <vt:lpstr>                 Аттестационная работа Влияние художественной литературы на обогащение словаря старших дошкольников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Таблица № 1 Результаты диагностики уровня развития словаря детей ст. дошкольного возраста          (констатирующий срез) </vt:lpstr>
      <vt:lpstr>Слайд 12</vt:lpstr>
      <vt:lpstr>Слайд 13</vt:lpstr>
      <vt:lpstr>Организация разнообразных форм работы с детьми </vt:lpstr>
      <vt:lpstr>Непосредственная образовательная деятельность. Чтение сказки</vt:lpstr>
      <vt:lpstr>Режимный момент. Пальчиковый театр.</vt:lpstr>
      <vt:lpstr>Самостоятельная деятельность. Сюжетно-ролевая игра</vt:lpstr>
      <vt:lpstr>Дидактическая игра. Узнай сказку</vt:lpstr>
      <vt:lpstr>Слайд 19</vt:lpstr>
      <vt:lpstr>Вывод:</vt:lpstr>
      <vt:lpstr>Контрольный этап</vt:lpstr>
      <vt:lpstr>Таблица № 2 Результаты диагностики уровня развития словаря детей ст. дошкольного возраста (контрольный срез) </vt:lpstr>
      <vt:lpstr>Диаграмма 2. Распределение детей по уровням. </vt:lpstr>
      <vt:lpstr>Гистограмма 1. Сравнительные данные констатирующего и контрольного этапов. </vt:lpstr>
      <vt:lpstr>Результаты работы</vt:lpstr>
      <vt:lpstr>Слайд 26</vt:lpstr>
      <vt:lpstr>Перспективы на будущее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Аттестационная работа Тема: Дидактическая игра как средство развития связной речи детей старшего дошкольного возраста </dc:title>
  <cp:lastModifiedBy>Юнна</cp:lastModifiedBy>
  <cp:revision>437</cp:revision>
  <dcterms:modified xsi:type="dcterms:W3CDTF">2016-10-02T06:24:39Z</dcterms:modified>
</cp:coreProperties>
</file>