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E992E1-5423-4EE4-AA1E-AC5FF3DB6DE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032536-3064-46D1-A05B-289BAEB2C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0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4954"/>
            <a:ext cx="8841992" cy="64487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428736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Виртуальная экскурсия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143380"/>
            <a:ext cx="4266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ело Купрос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143512"/>
            <a:ext cx="22093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200" dirty="0" smtClean="0">
                <a:ln w="3175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(год </a:t>
            </a:r>
            <a:r>
              <a:rPr lang="ru-RU" sz="2000" b="1" cap="none" spc="200" dirty="0" err="1" smtClean="0">
                <a:ln w="3175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</a:t>
            </a:r>
            <a:r>
              <a:rPr lang="ru-RU" sz="2000" b="1" cap="none" spc="200" dirty="0" smtClean="0">
                <a:ln w="3175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1579)</a:t>
            </a:r>
            <a:endParaRPr lang="ru-RU" sz="2000" b="1" cap="none" spc="200" dirty="0">
              <a:ln w="3175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6237021" cy="4131014"/>
          </a:xfr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28794" y="714356"/>
            <a:ext cx="628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на против всем видна -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Мемориальная стена.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список скорбный внесены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Купроса славные сыны.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286124"/>
            <a:ext cx="4501963" cy="331396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429124" y="857232"/>
            <a:ext cx="4429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Сельской школе много лет.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Знали с ней немало бед: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Крыша, окна протекали,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Бревна стены подпирали.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0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28604"/>
            <a:ext cx="3714776" cy="27860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4071942"/>
            <a:ext cx="3143272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до нас дошел прогресс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УРА!!! школа,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наконец!!!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И, наверно в сентябре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новую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зашли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97.jpg"/>
          <p:cNvPicPr>
            <a:picLocks noChangeAspect="1"/>
          </p:cNvPicPr>
          <p:nvPr/>
        </p:nvPicPr>
        <p:blipFill>
          <a:blip r:embed="rId2" cstate="print"/>
          <a:srcRect b="32561"/>
          <a:stretch>
            <a:fillRect/>
          </a:stretch>
        </p:blipFill>
        <p:spPr>
          <a:xfrm flipH="1">
            <a:off x="1071538" y="214290"/>
            <a:ext cx="414340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214942" y="785794"/>
            <a:ext cx="3643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началу прошлого века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селе открыта библиотека.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Зданию 110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следов развала нет.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/>
          <a:srcRect t="8955"/>
          <a:stretch>
            <a:fillRect/>
          </a:stretch>
        </p:blipFill>
        <p:spPr bwMode="auto">
          <a:xfrm flipH="1">
            <a:off x="5286378" y="3786190"/>
            <a:ext cx="3429025" cy="26832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" name="Рисунок 29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14414" y="3786190"/>
            <a:ext cx="3840399" cy="2669003"/>
          </a:xfrm>
          <a:prstGeom prst="rect">
            <a:avLst/>
          </a:prstGeom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357818" y="2357430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вод прошло с тех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работал краевед.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Попов был шахматистом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поэтом и артистом.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4414" y="3000372"/>
            <a:ext cx="385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Купросская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сельская библиотека. Год основания 1900.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лагодарностьДень сел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140"/>
          <a:stretch>
            <a:fillRect/>
          </a:stretch>
        </p:blipFill>
        <p:spPr>
          <a:xfrm>
            <a:off x="1000100" y="3643315"/>
            <a:ext cx="8143900" cy="3214686"/>
          </a:xfr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071802" y="500042"/>
            <a:ext cx="4357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Тут закончу я свой рассказ.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Приезжайте в Купрос и не раз!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красотами нашими любоваться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чистым воздухом в селе наслаждаться.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2500306"/>
            <a:ext cx="69878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571900" cy="286861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Проезжаем через мост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дали виднеется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Купрос.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5" y="428604"/>
            <a:ext cx="3990723" cy="2643206"/>
          </a:xfrm>
        </p:spPr>
      </p:pic>
      <p:pic>
        <p:nvPicPr>
          <p:cNvPr id="6" name="Рисунок 5" descr="DSC_0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786058"/>
            <a:ext cx="4286281" cy="3502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2976" y="4429132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Село старинное, большое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Стало мне оно родное.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нему вас проведу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что знаю - расскажу.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8656826" cy="6483378"/>
          </a:xfrm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назвал село Купросом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узнаем никогда.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на коми он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горбатый,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может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чудский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князь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по реке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Купросске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название получил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может от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Который в это время жил?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Сарапулов А.Н. Отчет о раскопках городища Купрос в Юсьвенском районе Пермского края в 2010 г\фото находок для печати\РИС 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3357562"/>
            <a:ext cx="4157654" cy="3248029"/>
          </a:xfrm>
          <a:prstGeom prst="rect">
            <a:avLst/>
          </a:prstGeom>
        </p:spPr>
      </p:pic>
      <p:pic>
        <p:nvPicPr>
          <p:cNvPr id="7" name="Picture 2" descr="F:\Сарапулов Купросский сборник правл\городищ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214290"/>
            <a:ext cx="4143404" cy="3071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4" y="1142984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 лет тому назад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Купрос лесом был богат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 стоял кругом дремучий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Зверь водился здесь могучий.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2976" y="4286256"/>
            <a:ext cx="3643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Тут начало - городища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Древнечудского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селища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Находили здесь сосуды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Бусы, гребни и посуду.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3143248"/>
            <a:ext cx="3975192" cy="3045787"/>
          </a:xfrm>
        </p:spPr>
      </p:pic>
      <p:pic>
        <p:nvPicPr>
          <p:cNvPr id="17410" name="Picture 2" descr="Строганов Александр Николаевич (1780-е) Строганов Александр Николаевич Русская портретная галерея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142976" y="285729"/>
            <a:ext cx="2643206" cy="285752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071934" y="714356"/>
            <a:ext cx="47149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царе Петре Великом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Край остался темным, диким.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отдал леса и реки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Графу Строганову навеки.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142976" y="4214818"/>
            <a:ext cx="3357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берегу крутом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себе построил дом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сих пор тот дом стоит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Украшает сельский вид.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214686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Строганов Андрей Николаевич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628652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Строгановское наследие.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Предположительная дата возведения  1830 г.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3929090" cy="285752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857621" cy="4011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143504" y="642918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за ним видна больница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местных жителей – здравница,</a:t>
            </a:r>
            <a:r>
              <a:rPr lang="ru-RU" dirty="0"/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аптека рядом есть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лекарства нам не счесть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2976" y="4071942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на против - это почта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сбербанка филиал.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 а клумбы, между прочем,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Лагерь школьный создавал.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143248"/>
            <a:ext cx="4357718" cy="3143272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572132" y="785794"/>
            <a:ext cx="3429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Чуть подальше отойдем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на церковь набредем.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Ей уж 200 с лишним лет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Службы здесь давненько нет.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Рисунок 7" descr="DSC_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4050584" cy="2857520"/>
          </a:xfrm>
          <a:prstGeom prst="rect">
            <a:avLst/>
          </a:prstGeo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42976" y="4143380"/>
            <a:ext cx="3286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к Богу вновь спешит народ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храме начался ремонт.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Взметнутся к небу купола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будет Господу хвала.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35795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Купросская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Николаевская церковь.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Построена в 1768 г. на средства графа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троганова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428868"/>
            <a:ext cx="6929486" cy="3956902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71604" y="857232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Вами мимо магазина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прошествуем сейчас.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скажу вам откровенно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вкусный хлеб -  у нас!!!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5929354" cy="4241718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28794" y="500042"/>
            <a:ext cx="6000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Видишь - чудный домик справа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Раньше здесь была управа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поближе подойдем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местный Белый дом.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6072206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Строгановское наследие. Предположительная дата возведения  1830 г.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405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Проезжаем через мост В дали виднеется Купрос.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2015-03-26T10:20:04Z</dcterms:created>
  <dcterms:modified xsi:type="dcterms:W3CDTF">2015-04-21T11:59:44Z</dcterms:modified>
</cp:coreProperties>
</file>