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8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9" r:id="rId32"/>
    <p:sldId id="290" r:id="rId33"/>
    <p:sldId id="29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37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01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238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572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08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180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6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05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670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88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215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56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0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55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31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1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46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43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4336" y="561109"/>
            <a:ext cx="8001000" cy="1508761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ВОЙНЫ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3346" y="2701636"/>
            <a:ext cx="6290166" cy="303414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 страшный день земля рванула в небо.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грохота застыла в жилах кровь…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Война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ком, катилась по дорогам,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Неся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разруху, голод, смерть и боль…»  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(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Лаврова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://www.infran.ru/vovenko/60years_ww2/pic/misc/mil1s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191" y="365760"/>
            <a:ext cx="3275214" cy="215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http://900igr.net/datai/istorija/Klassnyj-chas-Blokada/0007-007-Takaja-ona-byla-pajka-blokadnogo-khleba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51" y="3674228"/>
            <a:ext cx="3260292" cy="26517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37805" y="365760"/>
            <a:ext cx="76421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жителю города выдавались специальные карточки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 можно было получить свою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дневную норму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хлеба –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 грамм. Да и в этом крошечном кусочке, кроме ржаной муки,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примеси соломы, травы – лебеды и древесных опилок. Но это была единственная ниточка, которая соединяла ленинградцев с жизнью!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1753" y="3915294"/>
            <a:ext cx="38654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Пайка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блокадного хлеба –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жизнью тончайшая нить.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Пайку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блокадного хлеба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не должны забыть!»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16940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www.spletnik.ru/img/__post/33/55871884_3360ff8dede7579c45c583062836c2bb_95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367" y="897367"/>
            <a:ext cx="4741192" cy="34170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89652" y="242251"/>
            <a:ext cx="4466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Тани Савичевой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26974" y="506594"/>
            <a:ext cx="56526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этого людям катастрофически не хватало. Они умирали от голода и холода.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войны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узнал о дневнике маленькой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 Тани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Савичевой.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семья, 6 человек,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погибла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голода.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51" y="4578173"/>
            <a:ext cx="9281110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писала: «Бабушка умерла 25 января», «Дядя Алеша 10 мая…», «Мама 13 мая…»,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Умерли все. Осталась одна Таня». Таню спасли от голодной смерти, ее вывезли из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Недолго прожила Таня. Голод, холод, потеря близких подорвали ее здоровье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Таня умерла. </a:t>
            </a:r>
          </a:p>
        </p:txBody>
      </p:sp>
    </p:spTree>
    <p:extLst>
      <p:ext uri="{BB962C8B-B14F-4D97-AF65-F5344CB8AC3E}">
        <p14:creationId xmlns:p14="http://schemas.microsoft.com/office/powerpoint/2010/main" val="87208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old.gov.spb.ru/Files/image/big_4j9b5259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5600" y="1758142"/>
            <a:ext cx="2409825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330" y="482139"/>
            <a:ext cx="4405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детям блокадного Ленинграда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5993" y="1837111"/>
            <a:ext cx="7390015" cy="234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Санкт – Петербурге в яблоневом саду, который был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разбит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Наличной улице в память всех погибших в голодном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установлен памятник детям, умершим от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голода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Девочка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сжимающая 125 гр. хлеба - символ героизма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маленьких ленинградцев.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26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gym6.narod.ru/1/612/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06" y="837246"/>
            <a:ext cx="4312299" cy="280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aralbum.ru/wp-content/uploads/2011/11/tracks-road-of-lif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19" y="537581"/>
            <a:ext cx="3888465" cy="24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1" y="142967"/>
            <a:ext cx="35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жизни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6086" y="3812035"/>
            <a:ext cx="81963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 страна сочувствовала ленинградцам во время блокады, но ничем не могла помочь, так как немцы не давали приблизиться к городу. Единственной надеждой было Ладожское озеро, которое немцы не смогли полностью захватить. Наши бойцы с нетерпением ждали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морозов. Зимой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озеро замерзло, по льду поехали грузовики с продовольствием, медикаментами, боеприпасами, а из города вывозили обессиленных от голода и холода людей. Эту дорогу ленинградцы прозвали «Дорогой жизни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94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06335" y="1047648"/>
            <a:ext cx="9567949" cy="4191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воспоминаний ветерана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 И. И.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Зориной: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«Мне доверили тяжелую грузовую машину. Привыкать к ледовой трассе было не легко… Мы трудились днями и ночами, в морозы и вьюгу, не жалея своих сил, ветер обжигал лица, руки коченели… Смертельная опасность подстерегала нас на каждом шагу. Однажды в сильную пургу был сильный налет немецких самолетов. Возле моей машины разорвалась бомба, меня оглушило, а множество мелких осколков от лобового стекла поранило мне руки и лицо. Машина медленно опускалась под лед, а я, истекая кровью, выползла на льдину. Вскоре меня, обмороженную и окровавленную, подобрала и спасла женщина - врач».</a:t>
            </a:r>
          </a:p>
        </p:txBody>
      </p:sp>
    </p:spTree>
    <p:extLst>
      <p:ext uri="{BB962C8B-B14F-4D97-AF65-F5344CB8AC3E}">
        <p14:creationId xmlns:p14="http://schemas.microsoft.com/office/powerpoint/2010/main" val="65921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grozny-inform.ru/LoadedImages/2015/01/26/Kol_tso-na-doroge-zhizn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09" y="1710977"/>
            <a:ext cx="3857971" cy="257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8162" y="241069"/>
            <a:ext cx="4954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«Цветок жизни»,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расположенный на 3 км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жизни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695" y="141317"/>
            <a:ext cx="579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«Разорванное кольцо»,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расположенный на 40 км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жизни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lh5.ggpht.com/-iYevRqRG46U/Uiv6Vl4r95I/AAAAAAAADU0/alLJ__hcK6E/s0/imgd7d4c46a1ec54232dbe3c0684a5e7d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958" y="1883037"/>
            <a:ext cx="3655009" cy="24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196" y="4563686"/>
            <a:ext cx="9908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Спустя 2,5 года в январе 1943 года наши войска под командованием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Александровича Говорова в ожесточенном бою победили гитлеровских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 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погнали их прочь от города. Блокада была прорвана.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Я. Маршак писал: «Враги кричали: «Нет конца у ленинградского кольца!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Мечом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рассек его боец – и вот кольцу пришел конец».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месте прорыва блокады был установлен мемориальный комплекс «Дорога жизни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7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030" y="621915"/>
            <a:ext cx="6040784" cy="566805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МОСКВУ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65054" y="1478431"/>
            <a:ext cx="6094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сентября 1941 – 20 апреля 1942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258" y="3337802"/>
            <a:ext cx="8952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целью врага была столица нашей Родины 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Москва.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Немцы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считали, что после взятия Москвы дух народа будет сломлен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 легко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удастся покорить нашу страну. Поэтому на Москву были брошены лучшие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гитлеровские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войска. </a:t>
            </a:r>
          </a:p>
        </p:txBody>
      </p:sp>
      <p:pic>
        <p:nvPicPr>
          <p:cNvPr id="3074" name="Picture 2" descr="http://www.caas.by/sites/caas.by/files/Mosc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55" y="261039"/>
            <a:ext cx="3797229" cy="284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96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lib2.znate.ru/pars_docs/refs/309/308162/308162_html_m224801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08" y="325493"/>
            <a:ext cx="4132467" cy="309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3920" y="4006736"/>
            <a:ext cx="975122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москвичей в те дни была трудной и тревожной!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домах не было тепла, хлеб выдавали по карточкам. Ночью Москва погружалась в полную темноту. Свет в квартирах не зажигали, чтобы не привлекать врага. 20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Москва была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осадном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положении.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столицы стали вывозить женщин, стариков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 </a:t>
            </a:r>
          </a:p>
        </p:txBody>
      </p:sp>
      <p:pic>
        <p:nvPicPr>
          <p:cNvPr id="4102" name="Picture 6" descr="http://img-fotki.yandex.ru/get/2714/6867402.af/0_cbad1_d37340f5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" t="-9686" r="-1673" b="9686"/>
          <a:stretch/>
        </p:blipFill>
        <p:spPr bwMode="auto">
          <a:xfrm>
            <a:off x="929260" y="100371"/>
            <a:ext cx="4443935" cy="354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68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ezabudem2009.narod.ru/Moscow194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197" y="777663"/>
            <a:ext cx="4746709" cy="254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os-holidays.ru/wp-content/uploads/4_myzey_oboron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2131" y="582154"/>
            <a:ext cx="3931179" cy="25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197" y="4563687"/>
            <a:ext cx="8278677" cy="1421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Жители, оставшиеся в городе, ставили заградительные укрепления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«ежи», рыли окопы и траншеи, днем и ночью они делали на заводах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снаряды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оружие для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64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sj.ru/upload/imgjournal/Hranitel/2011/3/20/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1" y="386919"/>
            <a:ext cx="4054042" cy="290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aralbum.ru/wp-content/uploads/2011/12/b70a68389920f138_large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69" y="719429"/>
            <a:ext cx="4430992" cy="317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3mlntcv38ck9k.cloudfront.net/content/lesson_material_image/1411/381a12eba8de953b19391b659e9b3e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84" y="3539630"/>
            <a:ext cx="3934287" cy="295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38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66" y="532016"/>
            <a:ext cx="4896197" cy="2169619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Оборона брестской крепости</a:t>
            </a:r>
            <a:b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(22 – 30 июня 1941 г.)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4" descr="http://kezling.ru/wp-media/belarus_4_023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06" y="349216"/>
            <a:ext cx="3300435" cy="4420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948223" y="4405746"/>
            <a:ext cx="5768246" cy="1421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Гарнизон Брестской крепости одним из первых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 на себя удар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фашистских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захватчиков.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2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9px.ru/sstorage/56/2013/05/104051301130532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845" y="269378"/>
            <a:ext cx="3936636" cy="262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opoccuu.com/nbm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5574" y="518812"/>
            <a:ext cx="2632429" cy="344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c.pics.livejournal.com/krasavchik/45674525/291787/291787_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4" y="269378"/>
            <a:ext cx="3646200" cy="245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0039" y="4031673"/>
            <a:ext cx="69650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Москвой завязались жаркие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бои. Бойцы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сражались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клочок земли,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уступая его врагу.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 Они отстояли столицу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не забудем их,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подвигом будем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гордиться бесстрашных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дедов своих!»</a:t>
            </a:r>
          </a:p>
        </p:txBody>
      </p:sp>
    </p:spTree>
    <p:extLst>
      <p:ext uri="{BB962C8B-B14F-4D97-AF65-F5344CB8AC3E}">
        <p14:creationId xmlns:p14="http://schemas.microsoft.com/office/powerpoint/2010/main" val="361984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s9841.vk.me/u5069799/103594184/x_042633a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99" y="457574"/>
            <a:ext cx="4210768" cy="22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encyclopedia.mil.ru/files/morf/panfilov_sr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27" y="211974"/>
            <a:ext cx="2067579" cy="253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s407829.vk.me/v407829925/2450/lCDfmTomZx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724" y="355260"/>
            <a:ext cx="3540753" cy="236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250" y="3114711"/>
            <a:ext cx="106402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Имена героев, сражавшихся за Москву, помнит вся страна.  Это 28 бойцов из дивизии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генерала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Панфилова,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ценой своей жизни уничтожили колонну немецких танков и остановили наступление врага. </a:t>
            </a: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месте боя у разъезда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Дубосеково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воздвигнут мемориальный ансамбль из гранита «Подвигу 28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состоящий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шести монументальных фигур, олицетворяющих воинов шести национальностей,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сражавшихся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рядах 28 панфиловцев. Их лица обращены в сторону, откуда шли фашистские танки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за спинами бойцов – Москва…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74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opoccuu.com/talalihi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36" y="248079"/>
            <a:ext cx="2991172" cy="321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kobrin.ru/ulici/gostelo/gostel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9155" y="163523"/>
            <a:ext cx="2301509" cy="330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7448" y="3579445"/>
            <a:ext cx="4522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летчик, младший лейтенант Виктор Талалихин, который, будучи раненым, один из первых совершил ночной таран и сбил на подступах к столице немецкий бомбардировщик.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13577" y="3579445"/>
            <a:ext cx="41480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Гастелло, который направил свой горящий самолет на колонну немецких войск и погиб, уничтожив сотни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врагов.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448" y="5168384"/>
            <a:ext cx="11504814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Сотни героев лежат под Москвой. Здесь, защищая Родину, они совершили свой великий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 и развеяли миф о непобедимости врага. В битве под Москвой фашисты в первый раз за время войны получили мощный, неожиданный отпор.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8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232" y="307571"/>
            <a:ext cx="7562014" cy="781396"/>
          </a:xfrm>
        </p:spPr>
        <p:txBody>
          <a:bodyPr>
            <a:noAutofit/>
          </a:bodyPr>
          <a:lstStyle/>
          <a:p>
            <a:pPr algn="just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ОБОРОНА СТАЛИНГРАДА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8177" y="1088967"/>
            <a:ext cx="5635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 июля 1942 — 2 февраля 1943)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323" y="3082215"/>
            <a:ext cx="7730838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победить нашу страну, немцам нужно было лишить русскую армию горючего и продуктов.  Самые большие запасы нефти были расположены на Кавказе, а продуктами богата Кубань. Фашисты стремились  выйти к Волге и захватить Кубань и Кавказ. Но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пути стоял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Сталинград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ныне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 открывалась дорога к горам Кавказа.</a:t>
            </a:r>
          </a:p>
        </p:txBody>
      </p:sp>
      <p:pic>
        <p:nvPicPr>
          <p:cNvPr id="5124" name="Picture 4" descr="https://rulove.ru/images/z_fb5ee9e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7" t="-951" r="-13217" b="951"/>
          <a:stretch/>
        </p:blipFill>
        <p:spPr bwMode="auto">
          <a:xfrm>
            <a:off x="8300117" y="307571"/>
            <a:ext cx="4257643" cy="277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99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.pikucha.ru/i1cCF/stalingrad_20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7033" y="632522"/>
            <a:ext cx="4233720" cy="299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1149" y="4580313"/>
            <a:ext cx="7822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непрестанно бомбили, обстреливали из пушек, горела сама земля. Пламя пожаров поднималось на несколько сот метров.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8" descr="Панорама Сталинградской битв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34" y="766850"/>
            <a:ext cx="41624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95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Значение Сталинградской битвы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649" y="656706"/>
            <a:ext cx="4937125" cy="269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nter.ua/uploads/tv_product/2010/04/14/e90b34d29fd59b3c9a67d8d653a315f776360c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0182" y="781397"/>
            <a:ext cx="4631744" cy="248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7324" y="3981797"/>
            <a:ext cx="93933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русские бойцы проявили поразительное мужество и самоотверженность. Они бились до последнего патрона, до последней гранаты, до последнего вздоха, до последней капли крови!  Они бились за каждую улицу, за каждый дом. Девизом Сталинградской битвы стали слова : «Ни шагу назад!»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coduo.ya1.ru/userfiles/pavlovandthefamouspavlojv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83" y="436418"/>
            <a:ext cx="4347091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upload.wikimedia.org/wikipedia/commons/3/33/%D0%94%D0%BE%D0%BC_%D0%9F%D0%B0%D0%B2%D0%BB%D0%BE%D0%B2%D0%B0_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118" y="436418"/>
            <a:ext cx="493395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0698" y="3800533"/>
            <a:ext cx="9094124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Сталинграде есть дом Павлова, названный в честь сержанта Якова Павлова, который вместе с тремя бойцами удерживал здесь позиции, пока не подошло подкрепление. Дом не сдался врагам, хотя от него остались лишь обугленные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стены. Подвиг защитников дома Павлова увековечен мемориальной стеной на торцевой стене дома со стороны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Надпись на ней гласит: «В доме этом слились воедино подвиг ратный и трудовой».</a:t>
            </a:r>
          </a:p>
        </p:txBody>
      </p:sp>
    </p:spTree>
    <p:extLst>
      <p:ext uri="{BB962C8B-B14F-4D97-AF65-F5344CB8AC3E}">
        <p14:creationId xmlns:p14="http://schemas.microsoft.com/office/powerpoint/2010/main" val="183996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geography.su/books/item/f00/s00/z0000035/pic/0000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10" y="759761"/>
            <a:ext cx="3606757" cy="228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11.nnm.ru/3/b/7/b/7/b878eba49114da2b1bb05e4c5ab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" t="20504" r="412" b="-20504"/>
          <a:stretch/>
        </p:blipFill>
        <p:spPr bwMode="auto">
          <a:xfrm>
            <a:off x="4362481" y="357339"/>
            <a:ext cx="3761057" cy="268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7695" y="3308464"/>
            <a:ext cx="9698731" cy="326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ожесточенные бои шли за Мамаев курган. Немцы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рассчитывали,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захватив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его, они смогут со всех сторон простреливать Сталинград и окончательно завладеть им. Но наши войска нанесли решительный удар по врагам.  Сначала артиллерия обстреляла вражеские позиции, а потом ударили знаменитые «катюши». Фашистские войска несли большие потери, а те, кто остались в живых, сдавались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плен.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армия продолжала победное наступление… </a:t>
            </a:r>
          </a:p>
        </p:txBody>
      </p:sp>
      <p:pic>
        <p:nvPicPr>
          <p:cNvPr id="10246" name="Picture 6" descr="http://img11.nnm.me/d/7/9/0/1/323faf0019d78bc48ee445c6c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453" y="804745"/>
            <a:ext cx="3493713" cy="235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8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anywaytrip.ru/wp-content/uploads/2012/03/DSC03587-1024x7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702" y="378229"/>
            <a:ext cx="4250574" cy="318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amaev_Kurg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9784" y="378229"/>
            <a:ext cx="4117570" cy="308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3523" y="4139738"/>
            <a:ext cx="9343506" cy="234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битва стала коренным переломом в ходе Великой Отечественной войны.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об этой великой битве на Мамаевом кургане возведены скульптуры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– мать зовет!», «Стоять насмерть» создан зал Славы,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 на каменных плитах записаны имена погибших солдат и горит Вечный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огонь.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4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2252" y="386755"/>
            <a:ext cx="5990791" cy="702426"/>
          </a:xfrm>
        </p:spPr>
        <p:txBody>
          <a:bodyPr>
            <a:noAutofit/>
          </a:bodyPr>
          <a:lstStyle/>
          <a:p>
            <a:pPr algn="just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Курская битва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0496" y="1247497"/>
            <a:ext cx="5356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 июля — 23 августа 1943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073" y="3341716"/>
            <a:ext cx="61347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поражение своей армии, немецкое командование разрабатывает новое наступление на Курском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направлении.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Оно планирует нанести два удара по городу Курску, окружить и разгромить наши войска и устремиться в дальнейшее наступление на юг нашей Родины.</a:t>
            </a:r>
          </a:p>
        </p:txBody>
      </p:sp>
      <p:pic>
        <p:nvPicPr>
          <p:cNvPr id="6148" name="Picture 4" descr="http://www.kurskadmin.ru/sites/default/files/12_10_09_11_46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53" y="484190"/>
            <a:ext cx="3874034" cy="257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77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Трехарочные воро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29" y="791468"/>
            <a:ext cx="4484557" cy="3004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ос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44" y="791468"/>
            <a:ext cx="3997495" cy="3004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462615" y="4665402"/>
            <a:ext cx="94108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Немецкие генералы планировали завладеть  крепостью в первые часы войны.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62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Битва на курской дуге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06" y="309038"/>
            <a:ext cx="5838688" cy="294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битва на курской дуге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252" y="358914"/>
            <a:ext cx="4583040" cy="284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237" y="3582785"/>
            <a:ext cx="95042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вражеским планам не суждено было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сбыться.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армия нанесла мощный удар по неприятелю. Особенно ожесточенные бои проходили в районе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развернулось крупнейшее в истории войн танковое сражение. В нем участвовало с обеих сторон 1200 танков.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позднего вечера на поле битвы не смолкал гул моторов, лязг гусениц, грохот снарядов. Горели сотни подбитых танков. Тучи пыли и едкого дыма заволокли небо. Эта величайшая битва, как и Сталинградская, стала переломной битвой в ходе Великой Отечественной войны. 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 пор немцы только отступали, а наша армия все ближе и ближе приближалась к городам врага. </a:t>
            </a:r>
          </a:p>
        </p:txBody>
      </p:sp>
    </p:spTree>
    <p:extLst>
      <p:ext uri="{BB962C8B-B14F-4D97-AF65-F5344CB8AC3E}">
        <p14:creationId xmlns:p14="http://schemas.microsoft.com/office/powerpoint/2010/main" val="33097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rossiyanavsegda.ru/uploads/other/2013/05/11/27_-_kurskaya_duga_petropavlovskay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756" y="509789"/>
            <a:ext cx="4579862" cy="373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1767" y="4605250"/>
            <a:ext cx="86369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память павших в танковом сражении под Прохоровкой установлена Звонница, которая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памятник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мемориального комплекса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Прохоровское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14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usic-fantasy.ru/files/gallery/nevsky-aleksandr-kuli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673" y="108810"/>
            <a:ext cx="2348696" cy="31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6334" y="383124"/>
            <a:ext cx="8254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русский полководец Александр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Невский,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сказал: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с мечом к нам придет, тот от меча и погибнет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 Так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получилось и с гитлеровскими полчищами.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победу над ними верили даже во время самых жестоких боев.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18014" y="2897781"/>
            <a:ext cx="66197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воспоминаний генерала – полковника Евгения Александровича Сосновских: «Победу все представляли себе прежде всего взятием Берлина. Расстояние до победы оценивали расстоянием до Берлина и временем, за которое Берлин будет взят. А то, что Берлин будет взят, ни у кого не было сомнения. Ни в окопах Сталинграда, ни в боях на Курской дуге – не было сомнения в том, что победа будет, и верили, что настанет время – будет взят Берлин. И за этим последует объявление на всю страну, что наступила победа».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://www.world-war.ru/uploads/sosnovskih_0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32" y="2778392"/>
            <a:ext cx="2347624" cy="3458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01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0030" y="2585258"/>
            <a:ext cx="93947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04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brestkrepost-film.ru/_upimg/D7DAA38DB41A91975BEBA45A771A40B6_image00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5" y="962094"/>
            <a:ext cx="8817760" cy="4459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911486" y="309046"/>
            <a:ext cx="884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Кривоногов П. А. «Защитники Брестской крепости»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9955" y="5421273"/>
            <a:ext cx="8237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защитники крепости героически сдерживали натиск неприятеля, несмотря на численное превосходство немцев.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31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рестская крепость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453" y="681644"/>
            <a:ext cx="4053153" cy="3234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icdn.lenta.ru/images/2014/11/13/12/20141113123523314/pic_9a011464b2b7638d4abb74e3447467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88" y="1356226"/>
            <a:ext cx="4736378" cy="315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157" y="492736"/>
            <a:ext cx="5104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Руины Брестской крепости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986" y="4962511"/>
            <a:ext cx="9585788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в ходе продолжительной атаки немцы все – таки смогли завладеть главными укреплениями Брестской крепости и разрушить их.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5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://historic.ru/books/item/f00/s00/z0000164/pic/000003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0940" y="1371125"/>
            <a:ext cx="3628644" cy="2635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http://img11.nnm.me/f/c/b/7/c/5a5ae261b03a4eed2c3bcb1ae70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35" y="859648"/>
            <a:ext cx="3657695" cy="27314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39738" y="465034"/>
            <a:ext cx="4911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Надписи на стенах крепости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224" y="4271232"/>
            <a:ext cx="953441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борьба на других участках шла еще довольно продолжительное время – небольшие группы и отдельные бойцы оказывали сопротивление неприятелю из последних сил.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уцелевших стенах крепостных строений защитники крепости оставляли надписи: «Умрем, но  из крепости не уйдем!», « Умираю, но не сдаюсь! Прощай Родина!»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58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-a.d-cd.net/fffc01u-9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8" y="1155213"/>
            <a:ext cx="4955658" cy="330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 descr="https://upload.wikimedia.org/wikipedia/commons/thumb/9/97/Breszt-Er%C5%91d.jpg/1920px-Breszt-Er%C5%91d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364" y="303173"/>
            <a:ext cx="4451488" cy="34479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60938" y="126627"/>
            <a:ext cx="4929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«Брестская крепость - герой»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39364" y="3751102"/>
            <a:ext cx="4004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 «Мужество», Вечный Огонь Славы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449" y="4881258"/>
            <a:ext cx="114396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Оборона Брестской крепости вошла в историю, как одна из самых кровавых осад, </a:t>
            </a:r>
          </a:p>
          <a:p>
            <a:pPr algn="just"/>
            <a:r>
              <a:rPr lang="ru-RU" sz="2000" b="1" dirty="0" smtClean="0"/>
              <a:t>и в то же самое время, как одно из самых великих сражений, показавших все мужество нашей армии. В память о защитниках Брестской крепости был построен мемориал «Брестская крепость - герой», в центре которого располагается главный монумент «Мужество» и горит Вечный Огонь Славы.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2071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489" y="237340"/>
            <a:ext cx="7175519" cy="1040259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4600" y="1277599"/>
            <a:ext cx="4374916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(08. 09. 1941 – 27. 01. 1944)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382" y="2194560"/>
            <a:ext cx="8537170" cy="373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два месяца после начала войны немецкая армия подошла к городу Ленинграду. Сейчас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город называется Санкт – Петербург. Гитлер был уверен, что этот город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быстро захвачен.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немцы просчитались! Город остался непокорным 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неприступным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Тогда немцы окружили город, лишив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общения 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внешним миром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началась блокада Ленинграда,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длилась 900 дней.</a:t>
            </a:r>
          </a:p>
        </p:txBody>
      </p:sp>
      <p:pic>
        <p:nvPicPr>
          <p:cNvPr id="1026" name="Picture 2" descr="п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084" y="4234285"/>
            <a:ext cx="3400642" cy="226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552" y="398863"/>
            <a:ext cx="3089622" cy="24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://selomoty.ru/uploads/posts/2013-01/1358910201_voda.jpe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477" y="311384"/>
            <a:ext cx="3570616" cy="2647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http://900igr.net/datai/istorija/Deti-blokady/0001-002-Deti-vojny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3432" y="2145662"/>
            <a:ext cx="3460663" cy="2301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2632" y="4771506"/>
            <a:ext cx="8948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не было отопления, воды, электричества, катастрофически не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ватало еды, хлеба.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26" y="311384"/>
            <a:ext cx="3696417" cy="247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7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1110</TotalTime>
  <Words>1848</Words>
  <Application>Microsoft Office PowerPoint</Application>
  <PresentationFormat>Широкоэкранный</PresentationFormat>
  <Paragraphs>94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Calibri</vt:lpstr>
      <vt:lpstr>Century Gothic</vt:lpstr>
      <vt:lpstr>Times New Roman</vt:lpstr>
      <vt:lpstr>Wingdings 3</vt:lpstr>
      <vt:lpstr>Сектор</vt:lpstr>
      <vt:lpstr>ДОРОГИ ВОЙНЫ</vt:lpstr>
      <vt:lpstr> Оборона брестской крепости (22 – 30 июня 1941 г.)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Блокада Ленинграда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БИТВА ЗА МОСКВУ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ОБОРОНА СТАЛИНГРАДА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Курская битва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ДОРОГИ ВОЙНЫ</dc:title>
  <dc:creator>Irina</dc:creator>
  <cp:lastModifiedBy>Irina</cp:lastModifiedBy>
  <cp:revision>92</cp:revision>
  <dcterms:created xsi:type="dcterms:W3CDTF">2015-02-09T14:05:18Z</dcterms:created>
  <dcterms:modified xsi:type="dcterms:W3CDTF">2015-04-15T18:25:03Z</dcterms:modified>
</cp:coreProperties>
</file>