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10.10.2016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00430" y="4643446"/>
            <a:ext cx="4572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400" dirty="0" smtClean="0"/>
              <a:t>Автор Буркова Татьяна Дмитриевна</a:t>
            </a:r>
          </a:p>
          <a:p>
            <a:pPr algn="r"/>
            <a:r>
              <a:rPr lang="ru-RU" sz="2400" dirty="0" smtClean="0"/>
              <a:t>Воспитатель МКДОУ № 9 «Сказка»</a:t>
            </a:r>
          </a:p>
          <a:p>
            <a:pPr algn="r"/>
            <a:r>
              <a:rPr lang="ru-RU" sz="2400" dirty="0" smtClean="0"/>
              <a:t>Г. Мирный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14480" y="857232"/>
            <a:ext cx="5459565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dirty="0" smtClean="0">
                <a:solidFill>
                  <a:schemeClr val="accent1"/>
                </a:solidFill>
              </a:rPr>
              <a:t>Сенсорно - дидактический пуфик.</a:t>
            </a:r>
            <a:endParaRPr lang="ru-RU" sz="54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4" name="Содержимое 3" descr="https://pp.vk.me/c637325/v637325249/11e65/TwP2hv1EbLY.jpg"/>
          <p:cNvPicPr>
            <a:picLocks noGrp="1"/>
          </p:cNvPicPr>
          <p:nvPr>
            <p:ph idx="1"/>
          </p:nvPr>
        </p:nvPicPr>
        <p:blipFill>
          <a:blip r:embed="rId2"/>
          <a:srcRect t="24684" b="2848"/>
          <a:stretch>
            <a:fillRect/>
          </a:stretch>
        </p:blipFill>
        <p:spPr bwMode="auto">
          <a:xfrm>
            <a:off x="642910" y="2000240"/>
            <a:ext cx="3404297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s://pp.vk.me/c637325/v637325249/11e6f/O0U9rjZGT3A.jpg"/>
          <p:cNvPicPr/>
          <p:nvPr/>
        </p:nvPicPr>
        <p:blipFill>
          <a:blip r:embed="rId3"/>
          <a:srcRect t="13115" b="8525"/>
          <a:stretch>
            <a:fillRect/>
          </a:stretch>
        </p:blipFill>
        <p:spPr bwMode="auto">
          <a:xfrm>
            <a:off x="5072066" y="2071678"/>
            <a:ext cx="3029876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5852" y="1357298"/>
            <a:ext cx="557214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dirty="0" smtClean="0"/>
              <a:t>Для этого пуфика я взяла пластиковое  ведро, обшила яркой тканью, пришила пуговицы,  цветы и кружочки  на шнуровках.</a:t>
            </a:r>
            <a:endParaRPr lang="ru-RU" sz="4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pp.vk.me/c637325/v637325249/11e79/dfe9FH7NuVM.jpg"/>
          <p:cNvPicPr/>
          <p:nvPr/>
        </p:nvPicPr>
        <p:blipFill>
          <a:blip r:embed="rId2"/>
          <a:srcRect t="15596" b="22018"/>
          <a:stretch>
            <a:fillRect/>
          </a:stretch>
        </p:blipFill>
        <p:spPr bwMode="auto">
          <a:xfrm>
            <a:off x="1000100" y="1357298"/>
            <a:ext cx="3643338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5143504" y="1142984"/>
            <a:ext cx="364330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/>
              <a:t>Главная цель игры с сенсорным пуфиком - это развитие мелкой моторики рук ребенка.</a:t>
            </a:r>
            <a:endParaRPr lang="ru-RU" sz="4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pp.vk.me/c637325/v637325249/11e83/RUUS5oDKQK0.jpg"/>
          <p:cNvPicPr/>
          <p:nvPr/>
        </p:nvPicPr>
        <p:blipFill>
          <a:blip r:embed="rId2"/>
          <a:srcRect r="16502"/>
          <a:stretch>
            <a:fillRect/>
          </a:stretch>
        </p:blipFill>
        <p:spPr bwMode="auto">
          <a:xfrm>
            <a:off x="928662" y="642918"/>
            <a:ext cx="2786082" cy="5929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4857752" y="928670"/>
            <a:ext cx="307183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/>
              <a:t>Так  же пуфик служит мягким стульчиком.</a:t>
            </a:r>
            <a:endParaRPr lang="ru-RU" sz="4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pp.vk.me/c637325/v637325249/11e5b/rOGUadb52n0.jpg"/>
          <p:cNvPicPr/>
          <p:nvPr/>
        </p:nvPicPr>
        <p:blipFill>
          <a:blip r:embed="rId2"/>
          <a:srcRect t="26478" b="11798"/>
          <a:stretch>
            <a:fillRect/>
          </a:stretch>
        </p:blipFill>
        <p:spPr bwMode="auto">
          <a:xfrm>
            <a:off x="500034" y="857232"/>
            <a:ext cx="4604224" cy="5059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5429256" y="1000108"/>
            <a:ext cx="321471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/>
              <a:t>А еще в него можно складывать  различные игрушки.</a:t>
            </a:r>
            <a:endParaRPr lang="ru-RU" sz="4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</TotalTime>
  <Words>71</Words>
  <PresentationFormat>Экран (4:3)</PresentationFormat>
  <Paragraphs>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Поток</vt:lpstr>
      <vt:lpstr>Слайд 1</vt:lpstr>
      <vt:lpstr> 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Сенсорно - дидактический пуфик. </dc:title>
  <dc:creator>Хозяйка</dc:creator>
  <cp:lastModifiedBy>Хозяйка</cp:lastModifiedBy>
  <cp:revision>3</cp:revision>
  <dcterms:created xsi:type="dcterms:W3CDTF">2016-10-10T14:10:51Z</dcterms:created>
  <dcterms:modified xsi:type="dcterms:W3CDTF">2016-10-10T14:38:19Z</dcterms:modified>
</cp:coreProperties>
</file>