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1" r:id="rId8"/>
    <p:sldId id="262" r:id="rId9"/>
    <p:sldId id="264" r:id="rId10"/>
    <p:sldId id="263" r:id="rId11"/>
    <p:sldId id="260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4728" y="908720"/>
            <a:ext cx="65996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2" descr="D:\Мама\фон\StarSlaidPrew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928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63688" y="2060848"/>
            <a:ext cx="655272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МОРСКОМ ДНЕ</a:t>
            </a:r>
            <a:endParaRPr lang="ru-RU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4725144"/>
            <a:ext cx="5112568" cy="115212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13662"/>
              </a:avLst>
            </a:prstTxWarp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Подготовила: Нужина Наталья Михайловна,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руководитель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ИЗО, МБДОУ №103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фон\StarSlaidPrew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4801"/>
            <a:ext cx="9144000" cy="6892801"/>
          </a:xfrm>
          <a:prstGeom prst="rect">
            <a:avLst/>
          </a:prstGeom>
          <a:noFill/>
        </p:spPr>
      </p:pic>
      <p:pic>
        <p:nvPicPr>
          <p:cNvPr id="7170" name="Picture 2" descr="C:\Users\SnowBars\Desktop\морские обитатели\1264756273_28_01_2010_0727851001264701102_ot-razny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2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SnowBars\Desktop\морские обитатели\1264756342_28_01_2010_0739670001264701102_ot-razny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191861" y="3144843"/>
            <a:ext cx="2932693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SnowBars\Desktop\морские обитатели\1264756449_28_01_2010_0834843001264701102_ot-razny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764704"/>
            <a:ext cx="3816424" cy="2541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фон\StarSlaidPrew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4801"/>
            <a:ext cx="9144000" cy="6892801"/>
          </a:xfrm>
          <a:prstGeom prst="rect">
            <a:avLst/>
          </a:prstGeom>
          <a:noFill/>
        </p:spPr>
      </p:pic>
      <p:pic>
        <p:nvPicPr>
          <p:cNvPr id="8194" name="Picture 2" descr="C:\Users\SnowBars\Desktop\морские обитатели\kalmar_kartinki_foto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20688"/>
            <a:ext cx="4185248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SnowBars\Desktop\морские обитатели\66660820_1289767594_7700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3798832" cy="2523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SnowBars\Desktop\морские обитатели\33d0a941e465b73d4bc55a05d89_pre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6672"/>
            <a:ext cx="3923928" cy="2939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SnowBars\Desktop\морские обитатели\53064_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933056"/>
            <a:ext cx="3225453" cy="241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фон\StarSlaidPrew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4801"/>
            <a:ext cx="9144000" cy="6892801"/>
          </a:xfrm>
          <a:prstGeom prst="rect">
            <a:avLst/>
          </a:prstGeom>
          <a:noFill/>
        </p:spPr>
      </p:pic>
      <p:pic>
        <p:nvPicPr>
          <p:cNvPr id="9219" name="Picture 3" descr="C:\Users\SnowBars\Desktop\морские обитатели\51d55a50a4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389451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SnowBars\Desktop\морские обитатели\51eadefbe9ab10aa340b1ff2d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9726" y="908720"/>
            <a:ext cx="406633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SnowBars\Desktop\морские обитатели\Underwater_Persian-Star.org_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0070" y="3717032"/>
            <a:ext cx="4732517" cy="2663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SnowBars\Desktop\морские обитатели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717032"/>
            <a:ext cx="2218842" cy="247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SnowBars\Desktop\морские обитатели\hq-wallpapers_ru_nature_52801_1280x10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0"/>
            <a:ext cx="9324528" cy="7118648"/>
          </a:xfrm>
          <a:prstGeom prst="rect">
            <a:avLst/>
          </a:prstGeom>
          <a:noFill/>
        </p:spPr>
      </p:pic>
      <p:pic>
        <p:nvPicPr>
          <p:cNvPr id="2050" name="Picture 2" descr="C:\Users\SnowBars\Desktop\морские обитатели\th__old_sho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-2259632"/>
            <a:ext cx="2540000" cy="18923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8 0.12454 C -0.05434 0.14561 -0.05208 0.17292 -0.04479 0.19283 C -0.04323 0.20556 -0.04201 0.20926 -0.03524 0.21829 C -0.02986 0.23311 -0.0342 0.22385 -0.01771 0.24167 C -0.00972 0.25047 0.0066 0.26644 0.01615 0.27038 C 0.0415 0.29445 0.06476 0.322 0.09167 0.3426 C 0.09393 0.34422 0.09514 0.34792 0.09722 0.34977 C 0.1059 0.35695 0.1257 0.3713 0.13629 0.375 C 0.14757 0.38496 0.16042 0.39375 0.17275 0.40024 C 0.1809 0.4044 0.18785 0.41204 0.19584 0.41644 C 0.20469 0.4213 0.20938 0.42246 0.21736 0.42547 C 0.2349 0.43936 0.21268 0.42315 0.23229 0.43264 C 0.23472 0.4338 0.23663 0.43658 0.23906 0.43797 C 0.24722 0.44306 0.25365 0.44607 0.26163 0.44885 C 0.27101 0.45834 0.28472 0.46459 0.29584 0.46875 C 0.30365 0.4757 0.30018 0.47408 0.31615 0.47408 C 0.33542 0.47408 0.35469 0.47292 0.37413 0.47223 C 0.38663 0.46737 0.39566 0.44468 0.40261 0.43079 C 0.40643 0.41413 0.40712 0.39237 0.40122 0.37686 C 0.39775 0.3676 0.39722 0.37176 0.39306 0.36413 C 0.38525 0.35024 0.37674 0.33635 0.36337 0.33172 C 0.35886 0.32755 0.35452 0.32755 0.34948 0.32454 C 0.33438 0.31413 0.31736 0.31413 0.30122 0.30834 C 0.26754 0.3095 0.25834 0.3044 0.23507 0.31551 C 0.23368 0.31737 0.23212 0.31899 0.2309 0.32084 C 0.229 0.32454 0.22552 0.33172 0.22552 0.33172 C 0.22101 0.34977 0.22847 0.32269 0.22014 0.3426 C 0.21875 0.34561 0.21893 0.35024 0.21736 0.35325 C 0.21215 0.36413 0.21042 0.37732 0.20799 0.38936 C 0.20851 0.41389 0.20851 0.43866 0.20938 0.4632 C 0.20955 0.46945 0.21302 0.4757 0.21476 0.48125 C 0.2191 0.49584 0.22136 0.51088 0.2283 0.52454 C 0.22917 0.5301 0.23212 0.53496 0.23229 0.54075 C 0.23351 0.57084 0.22275 0.60301 0.21059 0.62732 C 0.20643 0.63565 0.20504 0.64329 0.19844 0.64885 C 0.1941 0.66112 0.19063 0.66227 0.1809 0.66875 C 0.16198 0.68125 0.14306 0.68218 0.12275 0.68843 C 0.10139 0.69491 0.12761 0.69028 0.09844 0.69399 C 0.05243 0.70649 0.00417 0.69815 -0.04201 0.69746 C -0.04826 0.69213 -0.05538 0.6882 -0.06232 0.68496 C -0.06614 0.67963 -0.07048 0.67593 -0.07448 0.67061 C -0.07673 0.66158 -0.08055 0.65533 -0.08524 0.64885 C -0.08871 0.63681 -0.09184 0.62431 -0.09618 0.61274 C -0.09722 0.59792 -0.09809 0.58473 -0.10156 0.5713 C -0.10295 0.55186 -0.10538 0.53288 -0.10694 0.51366 C -0.10486 0.44723 -0.11528 0.46227 -0.05833 0.4669 C -0.04114 0.47269 -0.02344 0.47709 -0.00833 0.49028 C -0.00451 0.49769 0.00052 0.50116 0.00521 0.50834 C 0.00851 0.51343 0.01476 0.52454 0.01476 0.52454 C 0.0184 0.5625 0.0184 0.59399 0.02691 0.63079 C 0.03004 0.6588 0.02778 0.64676 0.03229 0.6669 C 0.03542 0.70695 0.03768 0.7588 0.01059 0.78565 C 0.0066 0.79399 0.00729 0.80348 0.00521 0.81274 C 0.00243 0.82524 -0.00139 0.8382 -0.00694 0.84885 C -0.0085 0.85533 -0.01128 0.86065 -0.01371 0.8669 C -0.01632 0.88241 -0.01632 0.88426 -0.01632 0.90463 " pathEditMode="relative" rAng="0" ptsTypes="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фон\StarSlaidPrew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4801"/>
            <a:ext cx="9144000" cy="6892801"/>
          </a:xfrm>
          <a:prstGeom prst="rect">
            <a:avLst/>
          </a:prstGeom>
          <a:noFill/>
        </p:spPr>
      </p:pic>
      <p:pic>
        <p:nvPicPr>
          <p:cNvPr id="1026" name="Picture 2" descr="C:\Users\SnowBars\Desktop\морские обитатели\15602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08720"/>
            <a:ext cx="661035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фон\StarSlaidPrew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92801"/>
          </a:xfrm>
          <a:prstGeom prst="rect">
            <a:avLst/>
          </a:prstGeom>
          <a:noFill/>
        </p:spPr>
      </p:pic>
      <p:pic>
        <p:nvPicPr>
          <p:cNvPr id="2050" name="Picture 2" descr="C:\Users\SnowBars\Desktop\морские обитатели\tumblr_l2d56dPLuX1qbjdkh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80928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SnowBars\Desktop\морские обитатели\look.com.ua-356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5368597" cy="301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SnowBars\Desktop\морские обитатели\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45024"/>
            <a:ext cx="3748110" cy="28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фон\StarSlaidPrew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4801"/>
            <a:ext cx="9144000" cy="6892801"/>
          </a:xfrm>
          <a:prstGeom prst="rect">
            <a:avLst/>
          </a:prstGeom>
          <a:noFill/>
        </p:spPr>
      </p:pic>
      <p:pic>
        <p:nvPicPr>
          <p:cNvPr id="3074" name="Picture 2" descr="C:\Users\SnowBars\Desktop\морские обитатели\008d9749b42c16ec56e12561d7c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764704"/>
            <a:ext cx="4154437" cy="3112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SnowBars\Desktop\морские обитатели\20ca9f03c7e9d4ff3f4e862d49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SnowBars\Desktop\морские обитатели\520580116c9f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61048"/>
            <a:ext cx="3851995" cy="280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SnowBars\Desktop\морские обитатели\0_105ba_d8a9cb4f_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32656"/>
            <a:ext cx="3614515" cy="271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фон\StarSlaidPrew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4801"/>
            <a:ext cx="9144000" cy="6892801"/>
          </a:xfrm>
          <a:prstGeom prst="rect">
            <a:avLst/>
          </a:prstGeom>
          <a:noFill/>
        </p:spPr>
      </p:pic>
      <p:pic>
        <p:nvPicPr>
          <p:cNvPr id="3" name="Picture 5" descr="C:\Users\SnowBars\Desktop\морские обитатели\ef29bde092b60681a98b1493ecb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4177679" cy="3129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SnowBars\Desktop\морские обитатели\834833658e1a17f9acca0c0ecd3_pr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2420" y="3429000"/>
            <a:ext cx="4224035" cy="316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SnowBars\Desktop\морские обитатели\thumbs_4938348dab38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6650" y="476672"/>
            <a:ext cx="399644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SnowBars\Desktop\морские обитатели\6e7e27a5343273d2314e16f4b65_pre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293096"/>
            <a:ext cx="2847025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фон\StarSlaidPrew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4801"/>
            <a:ext cx="9144000" cy="6892801"/>
          </a:xfrm>
          <a:prstGeom prst="rect">
            <a:avLst/>
          </a:prstGeom>
          <a:noFill/>
        </p:spPr>
      </p:pic>
      <p:pic>
        <p:nvPicPr>
          <p:cNvPr id="4098" name="Picture 2" descr="C:\Users\SnowBars\Desktop\морские обитатели\65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356992"/>
            <a:ext cx="5112568" cy="3194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SnowBars\Desktop\морские обитатели\49383472e7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SnowBars\Desktop\морские обитатели\thumbs_4938349409fc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6036" y="404664"/>
            <a:ext cx="351039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фон\StarSlaidPrew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4801"/>
            <a:ext cx="9144000" cy="6892801"/>
          </a:xfrm>
          <a:prstGeom prst="rect">
            <a:avLst/>
          </a:prstGeom>
          <a:noFill/>
        </p:spPr>
      </p:pic>
      <p:pic>
        <p:nvPicPr>
          <p:cNvPr id="5122" name="Picture 2" descr="C:\Users\SnowBars\Desktop\морские обитатели\2415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14812">
            <a:off x="78911" y="1402277"/>
            <a:ext cx="5433466" cy="3897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SnowBars\Desktop\морские обитатели\24150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4664"/>
            <a:ext cx="3428702" cy="5171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а\фон\StarSlaidPrew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4801"/>
            <a:ext cx="9144000" cy="6892801"/>
          </a:xfrm>
          <a:prstGeom prst="rect">
            <a:avLst/>
          </a:prstGeom>
          <a:noFill/>
        </p:spPr>
      </p:pic>
      <p:pic>
        <p:nvPicPr>
          <p:cNvPr id="6146" name="Picture 2" descr="C:\Users\SnowBars\Desktop\морские обитатели\696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4172193" cy="559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SnowBars\Desktop\морские обитатели\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48680"/>
            <a:ext cx="3837215" cy="255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SnowBars\Desktop\морские обитатели\u-osminoga-tri-serd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356992"/>
            <a:ext cx="3744416" cy="2810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16</Words>
  <Application>Microsoft Office PowerPoint</Application>
  <PresentationFormat>Экран (4:3)</PresentationFormat>
  <Paragraphs>3</Paragraphs>
  <Slides>12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SnowBars</dc:creator>
  <cp:lastModifiedBy>RePack by SPecialiST</cp:lastModifiedBy>
  <cp:revision>11</cp:revision>
  <dcterms:created xsi:type="dcterms:W3CDTF">2015-04-24T11:53:39Z</dcterms:created>
  <dcterms:modified xsi:type="dcterms:W3CDTF">2015-04-26T13:32:16Z</dcterms:modified>
</cp:coreProperties>
</file>