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732" r:id="rId1"/>
  </p:sldMasterIdLst>
  <p:notesMasterIdLst>
    <p:notesMasterId r:id="rId9"/>
  </p:notesMasterIdLst>
  <p:sldIdLst>
    <p:sldId id="256" r:id="rId2"/>
    <p:sldId id="261" r:id="rId3"/>
    <p:sldId id="257" r:id="rId4"/>
    <p:sldId id="262" r:id="rId5"/>
    <p:sldId id="263" r:id="rId6"/>
    <p:sldId id="259" r:id="rId7"/>
    <p:sldId id="260" r:id="rId8"/>
  </p:sldIdLst>
  <p:sldSz cx="9144000" cy="6858000" type="screen4x3"/>
  <p:notesSz cx="6858000" cy="9144000"/>
  <p:defaultTextStyle>
    <a:defPPr>
      <a:defRPr lang="ru-RU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 varScale="1">
        <p:scale>
          <a:sx n="111" d="100"/>
          <a:sy n="111" d="100"/>
        </p:scale>
        <p:origin x="-1614" y="1020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tableStyles" Target="tableStyle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theme" Target="theme/theme1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viewProps" Target="viewProps.xml"/><Relationship Id="rId5" Type="http://schemas.openxmlformats.org/officeDocument/2006/relationships/slide" Target="slides/slide4.xml"/><Relationship Id="rId10" Type="http://schemas.openxmlformats.org/officeDocument/2006/relationships/presProps" Target="presProps.xml"/><Relationship Id="rId4" Type="http://schemas.openxmlformats.org/officeDocument/2006/relationships/slide" Target="slides/slide3.xml"/><Relationship Id="rId9" Type="http://schemas.openxmlformats.org/officeDocument/2006/relationships/notesMaster" Target="notesMasters/notesMaster1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хний колонтитул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ru-RU"/>
          </a:p>
        </p:txBody>
      </p:sp>
      <p:sp>
        <p:nvSpPr>
          <p:cNvPr id="3" name="Дата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AD21C7EE-8E77-4480-9C6D-CD19DF376816}" type="datetimeFigureOut">
              <a:rPr lang="ru-RU" smtClean="0"/>
              <a:t>11.10.2016</a:t>
            </a:fld>
            <a:endParaRPr lang="ru-RU"/>
          </a:p>
        </p:txBody>
      </p:sp>
      <p:sp>
        <p:nvSpPr>
          <p:cNvPr id="4" name="Образ слайда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ru-RU"/>
          </a:p>
        </p:txBody>
      </p:sp>
      <p:sp>
        <p:nvSpPr>
          <p:cNvPr id="5" name="Заметки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E10C845F-AFCB-45A2-9166-2DDDE3922753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161744930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Титульны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7" name="Group 15"/>
          <p:cNvGrpSpPr/>
          <p:nvPr/>
        </p:nvGrpSpPr>
        <p:grpSpPr>
          <a:xfrm>
            <a:off x="0" y="0"/>
            <a:ext cx="9144000" cy="6858000"/>
            <a:chOff x="0" y="0"/>
            <a:chExt cx="9144000" cy="6858000"/>
          </a:xfrm>
        </p:grpSpPr>
        <p:sp>
          <p:nvSpPr>
            <p:cNvPr id="8" name="Rectangle 7"/>
            <p:cNvSpPr/>
            <p:nvPr/>
          </p:nvSpPr>
          <p:spPr>
            <a:xfrm>
              <a:off x="0" y="0"/>
              <a:ext cx="7162800" cy="6858000"/>
            </a:xfrm>
            <a:prstGeom prst="rect">
              <a:avLst/>
            </a:prstGeom>
            <a:gradFill flip="none" rotWithShape="1">
              <a:gsLst>
                <a:gs pos="0">
                  <a:srgbClr val="010101">
                    <a:alpha val="51765"/>
                  </a:srgbClr>
                </a:gs>
                <a:gs pos="60000">
                  <a:srgbClr val="FEFEFE">
                    <a:alpha val="0"/>
                  </a:srgbClr>
                </a:gs>
              </a:gsLst>
              <a:path path="circle">
                <a:fillToRect t="100000" r="100000"/>
              </a:path>
              <a:tileRect l="-100000" b="-100000"/>
            </a:gra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" name="Rectangle 8"/>
            <p:cNvSpPr/>
            <p:nvPr/>
          </p:nvSpPr>
          <p:spPr>
            <a:xfrm>
              <a:off x="1143000" y="0"/>
              <a:ext cx="8001000" cy="6858000"/>
            </a:xfrm>
            <a:prstGeom prst="rect">
              <a:avLst/>
            </a:prstGeom>
            <a:gradFill flip="none" rotWithShape="1">
              <a:gsLst>
                <a:gs pos="0">
                  <a:srgbClr val="010101">
                    <a:alpha val="56000"/>
                  </a:srgbClr>
                </a:gs>
                <a:gs pos="61000">
                  <a:srgbClr val="FEFEFE">
                    <a:alpha val="0"/>
                  </a:srgbClr>
                </a:gs>
              </a:gsLst>
              <a:path path="circle">
                <a:fillToRect l="100000" t="100000"/>
              </a:path>
              <a:tileRect r="-100000" b="-100000"/>
            </a:gra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10" name="Freeform 9"/>
          <p:cNvSpPr/>
          <p:nvPr/>
        </p:nvSpPr>
        <p:spPr>
          <a:xfrm rot="10800000">
            <a:off x="891821" y="5617774"/>
            <a:ext cx="7382935" cy="537210"/>
          </a:xfrm>
          <a:custGeom>
            <a:avLst/>
            <a:gdLst>
              <a:gd name="connsiteX0" fmla="*/ 0 w 7955280"/>
              <a:gd name="connsiteY0" fmla="*/ 495300 h 495300"/>
              <a:gd name="connsiteX1" fmla="*/ 169546 w 7955280"/>
              <a:gd name="connsiteY1" fmla="*/ 0 h 495300"/>
              <a:gd name="connsiteX2" fmla="*/ 7785734 w 7955280"/>
              <a:gd name="connsiteY2" fmla="*/ 0 h 495300"/>
              <a:gd name="connsiteX3" fmla="*/ 7955280 w 7955280"/>
              <a:gd name="connsiteY3" fmla="*/ 495300 h 495300"/>
              <a:gd name="connsiteX4" fmla="*/ 0 w 7955280"/>
              <a:gd name="connsiteY4" fmla="*/ 495300 h 495300"/>
              <a:gd name="connsiteX0" fmla="*/ 0 w 7955280"/>
              <a:gd name="connsiteY0" fmla="*/ 495300 h 495300"/>
              <a:gd name="connsiteX1" fmla="*/ 169546 w 7955280"/>
              <a:gd name="connsiteY1" fmla="*/ 0 h 495300"/>
              <a:gd name="connsiteX2" fmla="*/ 3966210 w 7955280"/>
              <a:gd name="connsiteY2" fmla="*/ 95250 h 495300"/>
              <a:gd name="connsiteX3" fmla="*/ 7785734 w 7955280"/>
              <a:gd name="connsiteY3" fmla="*/ 0 h 495300"/>
              <a:gd name="connsiteX4" fmla="*/ 7955280 w 7955280"/>
              <a:gd name="connsiteY4" fmla="*/ 495300 h 495300"/>
              <a:gd name="connsiteX5" fmla="*/ 0 w 7955280"/>
              <a:gd name="connsiteY5" fmla="*/ 495300 h 4953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</a:cxnLst>
            <a:rect l="l" t="t" r="r" b="b"/>
            <a:pathLst>
              <a:path w="7955280" h="495300">
                <a:moveTo>
                  <a:pt x="0" y="495300"/>
                </a:moveTo>
                <a:lnTo>
                  <a:pt x="169546" y="0"/>
                </a:lnTo>
                <a:lnTo>
                  <a:pt x="3966210" y="95250"/>
                </a:lnTo>
                <a:lnTo>
                  <a:pt x="7785734" y="0"/>
                </a:lnTo>
                <a:lnTo>
                  <a:pt x="7955280" y="495300"/>
                </a:lnTo>
                <a:lnTo>
                  <a:pt x="0" y="495300"/>
                </a:lnTo>
                <a:close/>
              </a:path>
            </a:pathLst>
          </a:custGeom>
          <a:gradFill flip="none" rotWithShape="1">
            <a:gsLst>
              <a:gs pos="30000">
                <a:srgbClr val="010101">
                  <a:alpha val="34000"/>
                </a:srgbClr>
              </a:gs>
              <a:gs pos="100000">
                <a:srgbClr val="010101">
                  <a:alpha val="26000"/>
                </a:srgbClr>
              </a:gs>
            </a:gsLst>
            <a:path path="circle">
              <a:fillToRect l="50000" t="50000" r="50000" b="50000"/>
            </a:path>
            <a:tileRect/>
          </a:gradFill>
          <a:ln>
            <a:noFill/>
          </a:ln>
          <a:effectLst>
            <a:softEdge rad="127000"/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1" name="Rectangle 10"/>
          <p:cNvSpPr/>
          <p:nvPr/>
        </p:nvSpPr>
        <p:spPr>
          <a:xfrm>
            <a:off x="989952" y="1016990"/>
            <a:ext cx="7179733" cy="4831643"/>
          </a:xfrm>
          <a:prstGeom prst="rect">
            <a:avLst/>
          </a:prstGeom>
          <a:solidFill>
            <a:schemeClr val="bg1">
              <a:lumMod val="75000"/>
              <a:lumOff val="25000"/>
            </a:schemeClr>
          </a:solidFill>
          <a:ln w="6350">
            <a:noFill/>
          </a:ln>
          <a:effectLst>
            <a:outerShdw blurRad="101600" dist="50800" dir="5400000" algn="t" rotWithShape="0">
              <a:prstClr val="black">
                <a:alpha val="20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2" name="Rectangle 11"/>
          <p:cNvSpPr/>
          <p:nvPr/>
        </p:nvSpPr>
        <p:spPr>
          <a:xfrm>
            <a:off x="990600" y="1009650"/>
            <a:ext cx="7179733" cy="4831643"/>
          </a:xfrm>
          <a:prstGeom prst="rect">
            <a:avLst/>
          </a:prstGeom>
          <a:blipFill dpi="0" rotWithShape="1">
            <a:blip r:embed="rId2" cstate="print">
              <a:alphaModFix amt="20000"/>
              <a:grayscl/>
              <a:lum contrast="12000"/>
            </a:blip>
            <a:srcRect/>
            <a:tile tx="0" ty="0" sx="100000" sy="100000" flip="none" algn="tl"/>
          </a:blipFill>
          <a:ln w="6350">
            <a:noFill/>
          </a:ln>
          <a:effectLst>
            <a:outerShdw blurRad="101600" dist="50800" dir="5400000" algn="t" rotWithShape="0">
              <a:prstClr val="black">
                <a:alpha val="20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13" name="Picture 2" descr="C:\Users\Administrator\Desktop\Pushpin Dev\Assets\pushpinLeft.pn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 rot="1435684">
            <a:off x="769521" y="702069"/>
            <a:ext cx="567831" cy="567830"/>
          </a:xfrm>
          <a:prstGeom prst="rect">
            <a:avLst/>
          </a:prstGeom>
          <a:noFill/>
        </p:spPr>
      </p:pic>
      <p:pic>
        <p:nvPicPr>
          <p:cNvPr id="14" name="Picture 2" descr="C:\Users\Administrator\Desktop\Pushpin Dev\Assets\pushpinLeft.pn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 rot="4096196">
            <a:off x="7855433" y="749720"/>
            <a:ext cx="566928" cy="566928"/>
          </a:xfrm>
          <a:prstGeom prst="rect">
            <a:avLst/>
          </a:prstGeom>
          <a:noFill/>
        </p:spPr>
      </p:pic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727201" y="1794935"/>
            <a:ext cx="5723468" cy="1828090"/>
          </a:xfrm>
        </p:spPr>
        <p:txBody>
          <a:bodyPr anchor="b">
            <a:normAutofit/>
          </a:bodyPr>
          <a:lstStyle>
            <a:lvl1pPr>
              <a:defRPr sz="4800"/>
            </a:lvl1pPr>
          </a:lstStyle>
          <a:p>
            <a:r>
              <a:rPr lang="ru-RU" smtClean="0"/>
              <a:t>Образец заголовка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727200" y="3736622"/>
            <a:ext cx="5712179" cy="15240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2"/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ru-RU" smtClean="0"/>
              <a:t>Образец подзаголовка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6770676" y="5357592"/>
            <a:ext cx="1213821" cy="365125"/>
          </a:xfrm>
        </p:spPr>
        <p:txBody>
          <a:bodyPr/>
          <a:lstStyle/>
          <a:p>
            <a:fld id="{B4C71EC6-210F-42DE-9C53-41977AD35B3D}" type="datetimeFigureOut">
              <a:rPr lang="ru-RU" smtClean="0"/>
              <a:t>11.10.2016</a:t>
            </a:fld>
            <a:endParaRPr lang="ru-R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1174044" y="5357592"/>
            <a:ext cx="5034845" cy="365125"/>
          </a:xfrm>
        </p:spPr>
        <p:txBody>
          <a:bodyPr/>
          <a:lstStyle/>
          <a:p>
            <a:endParaRPr lang="ru-R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6213930" y="5357592"/>
            <a:ext cx="554023" cy="365125"/>
          </a:xfrm>
        </p:spPr>
        <p:txBody>
          <a:bodyPr/>
          <a:lstStyle>
            <a:lvl1pPr algn="ctr">
              <a:defRPr/>
            </a:lvl1pPr>
          </a:lstStyle>
          <a:p>
            <a:fld id="{B19B0651-EE4F-4900-A07F-96A6BFA9D0F0}" type="slidenum">
              <a:rPr lang="ru-RU" smtClean="0"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Заголовок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4C71EC6-210F-42DE-9C53-41977AD35B3D}" type="datetimeFigureOut">
              <a:rPr lang="ru-RU" smtClean="0"/>
              <a:t>11.10.2016</a:t>
            </a:fld>
            <a:endParaRPr lang="ru-R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9B0651-EE4F-4900-A07F-96A6BFA9D0F0}" type="slidenum">
              <a:rPr lang="ru-RU" smtClean="0"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Заголовок раздел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444979" y="2239430"/>
            <a:ext cx="6254044" cy="1362075"/>
          </a:xfrm>
        </p:spPr>
        <p:txBody>
          <a:bodyPr anchor="b"/>
          <a:lstStyle>
            <a:lvl1pPr algn="ctr">
              <a:defRPr sz="4000" b="0" cap="none" baseline="0"/>
            </a:lvl1pPr>
          </a:lstStyle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456267" y="3725334"/>
            <a:ext cx="6231467" cy="1309511"/>
          </a:xfrm>
        </p:spPr>
        <p:txBody>
          <a:bodyPr anchor="t"/>
          <a:lstStyle>
            <a:lvl1pPr marL="0" indent="0" algn="ctr">
              <a:buNone/>
              <a:defRPr sz="2000">
                <a:solidFill>
                  <a:schemeClr val="tx2"/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4C71EC6-210F-42DE-9C53-41977AD35B3D}" type="datetimeFigureOut">
              <a:rPr lang="ru-RU" smtClean="0"/>
              <a:t>11.10.2016</a:t>
            </a:fld>
            <a:endParaRPr lang="ru-R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9B0651-EE4F-4900-A07F-96A6BFA9D0F0}" type="slidenum">
              <a:rPr lang="ru-RU" smtClean="0"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Два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4C71EC6-210F-42DE-9C53-41977AD35B3D}" type="datetimeFigureOut">
              <a:rPr lang="ru-RU" smtClean="0"/>
              <a:t>11.10.2016</a:t>
            </a:fld>
            <a:endParaRPr lang="ru-RU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9B0651-EE4F-4900-A07F-96A6BFA9D0F0}" type="slidenum">
              <a:rPr lang="ru-RU" smtClean="0"/>
              <a:t>‹#›</a:t>
            </a:fld>
            <a:endParaRPr lang="ru-RU"/>
          </a:p>
        </p:txBody>
      </p:sp>
      <p:sp>
        <p:nvSpPr>
          <p:cNvPr id="9" name="Content Placeholder 8"/>
          <p:cNvSpPr>
            <a:spLocks noGrp="1"/>
          </p:cNvSpPr>
          <p:nvPr>
            <p:ph sz="quarter" idx="13"/>
          </p:nvPr>
        </p:nvSpPr>
        <p:spPr>
          <a:xfrm>
            <a:off x="1298448" y="2121407"/>
            <a:ext cx="3200400" cy="3602736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en-US"/>
          </a:p>
        </p:txBody>
      </p:sp>
      <p:sp>
        <p:nvSpPr>
          <p:cNvPr id="11" name="Content Placeholder 10"/>
          <p:cNvSpPr>
            <a:spLocks noGrp="1"/>
          </p:cNvSpPr>
          <p:nvPr>
            <p:ph sz="quarter" idx="14"/>
          </p:nvPr>
        </p:nvSpPr>
        <p:spPr>
          <a:xfrm>
            <a:off x="4663440" y="2119313"/>
            <a:ext cx="3200400" cy="3605212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Сравнение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ru-RU" smtClean="0"/>
              <a:t>Образец заголовка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557869" y="2122312"/>
            <a:ext cx="2939521" cy="820208"/>
          </a:xfrm>
        </p:spPr>
        <p:txBody>
          <a:bodyPr anchor="b">
            <a:normAutofit/>
          </a:bodyPr>
          <a:lstStyle>
            <a:lvl1pPr marL="0" indent="0" algn="ctr">
              <a:buNone/>
              <a:defRPr sz="2000" b="1">
                <a:solidFill>
                  <a:schemeClr val="tx2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910669" y="2122311"/>
            <a:ext cx="2944368" cy="822960"/>
          </a:xfrm>
        </p:spPr>
        <p:txBody>
          <a:bodyPr anchor="b">
            <a:normAutofit/>
          </a:bodyPr>
          <a:lstStyle>
            <a:lvl1pPr marL="0" indent="0" algn="ctr">
              <a:buNone/>
              <a:defRPr sz="2000" b="1">
                <a:solidFill>
                  <a:schemeClr val="tx2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4C71EC6-210F-42DE-9C53-41977AD35B3D}" type="datetimeFigureOut">
              <a:rPr lang="ru-RU" smtClean="0"/>
              <a:t>11.10.2016</a:t>
            </a:fld>
            <a:endParaRPr lang="ru-RU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9B0651-EE4F-4900-A07F-96A6BFA9D0F0}" type="slidenum">
              <a:rPr lang="ru-RU" smtClean="0"/>
              <a:t>‹#›</a:t>
            </a:fld>
            <a:endParaRPr lang="ru-RU"/>
          </a:p>
        </p:txBody>
      </p:sp>
      <p:sp>
        <p:nvSpPr>
          <p:cNvPr id="11" name="Content Placeholder 10"/>
          <p:cNvSpPr>
            <a:spLocks noGrp="1"/>
          </p:cNvSpPr>
          <p:nvPr>
            <p:ph sz="quarter" idx="13"/>
          </p:nvPr>
        </p:nvSpPr>
        <p:spPr>
          <a:xfrm>
            <a:off x="1298448" y="2944368"/>
            <a:ext cx="3227832" cy="2779776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en-US" dirty="0"/>
          </a:p>
        </p:txBody>
      </p:sp>
      <p:sp>
        <p:nvSpPr>
          <p:cNvPr id="13" name="Content Placeholder 12"/>
          <p:cNvSpPr>
            <a:spLocks noGrp="1"/>
          </p:cNvSpPr>
          <p:nvPr>
            <p:ph sz="quarter" idx="14"/>
          </p:nvPr>
        </p:nvSpPr>
        <p:spPr>
          <a:xfrm>
            <a:off x="4645151" y="2944813"/>
            <a:ext cx="3227832" cy="2779776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Только заголово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4C71EC6-210F-42DE-9C53-41977AD35B3D}" type="datetimeFigureOut">
              <a:rPr lang="ru-RU" smtClean="0"/>
              <a:t>11.10.2016</a:t>
            </a:fld>
            <a:endParaRPr lang="ru-RU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9B0651-EE4F-4900-A07F-96A6BFA9D0F0}" type="slidenum">
              <a:rPr lang="ru-RU" smtClean="0"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Пусто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4C71EC6-210F-42DE-9C53-41977AD35B3D}" type="datetimeFigureOut">
              <a:rPr lang="ru-RU" smtClean="0"/>
              <a:t>11.10.2016</a:t>
            </a:fld>
            <a:endParaRPr lang="ru-RU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9B0651-EE4F-4900-A07F-96A6BFA9D0F0}" type="slidenum">
              <a:rPr lang="ru-RU" smtClean="0"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Tx" preserve="1">
  <p:cSld name="Объект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8" name="Group 15"/>
          <p:cNvGrpSpPr/>
          <p:nvPr/>
        </p:nvGrpSpPr>
        <p:grpSpPr>
          <a:xfrm>
            <a:off x="0" y="0"/>
            <a:ext cx="9144000" cy="6858000"/>
            <a:chOff x="0" y="0"/>
            <a:chExt cx="9144000" cy="6858000"/>
          </a:xfrm>
        </p:grpSpPr>
        <p:sp>
          <p:nvSpPr>
            <p:cNvPr id="9" name="Rectangle 8"/>
            <p:cNvSpPr/>
            <p:nvPr/>
          </p:nvSpPr>
          <p:spPr>
            <a:xfrm>
              <a:off x="0" y="0"/>
              <a:ext cx="7162800" cy="6858000"/>
            </a:xfrm>
            <a:prstGeom prst="rect">
              <a:avLst/>
            </a:prstGeom>
            <a:gradFill flip="none" rotWithShape="1">
              <a:gsLst>
                <a:gs pos="0">
                  <a:srgbClr val="010101">
                    <a:alpha val="51765"/>
                  </a:srgbClr>
                </a:gs>
                <a:gs pos="60000">
                  <a:srgbClr val="FEFEFE">
                    <a:alpha val="0"/>
                  </a:srgbClr>
                </a:gs>
              </a:gsLst>
              <a:path path="circle">
                <a:fillToRect t="100000" r="100000"/>
              </a:path>
              <a:tileRect l="-100000" b="-100000"/>
            </a:gra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" name="Rectangle 9"/>
            <p:cNvSpPr/>
            <p:nvPr/>
          </p:nvSpPr>
          <p:spPr>
            <a:xfrm>
              <a:off x="1143000" y="0"/>
              <a:ext cx="8001000" cy="6858000"/>
            </a:xfrm>
            <a:prstGeom prst="rect">
              <a:avLst/>
            </a:prstGeom>
            <a:gradFill flip="none" rotWithShape="1">
              <a:gsLst>
                <a:gs pos="0">
                  <a:srgbClr val="010101">
                    <a:alpha val="56000"/>
                  </a:srgbClr>
                </a:gs>
                <a:gs pos="61000">
                  <a:srgbClr val="FEFEFE">
                    <a:alpha val="0"/>
                  </a:srgbClr>
                </a:gs>
              </a:gsLst>
              <a:path path="circle">
                <a:fillToRect l="100000" t="100000"/>
              </a:path>
              <a:tileRect r="-100000" b="-100000"/>
            </a:gra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11" name="Freeform 10"/>
          <p:cNvSpPr/>
          <p:nvPr/>
        </p:nvSpPr>
        <p:spPr>
          <a:xfrm rot="10800000">
            <a:off x="632177" y="6058038"/>
            <a:ext cx="7721601" cy="537210"/>
          </a:xfrm>
          <a:custGeom>
            <a:avLst/>
            <a:gdLst>
              <a:gd name="connsiteX0" fmla="*/ 0 w 7955280"/>
              <a:gd name="connsiteY0" fmla="*/ 495300 h 495300"/>
              <a:gd name="connsiteX1" fmla="*/ 169546 w 7955280"/>
              <a:gd name="connsiteY1" fmla="*/ 0 h 495300"/>
              <a:gd name="connsiteX2" fmla="*/ 7785734 w 7955280"/>
              <a:gd name="connsiteY2" fmla="*/ 0 h 495300"/>
              <a:gd name="connsiteX3" fmla="*/ 7955280 w 7955280"/>
              <a:gd name="connsiteY3" fmla="*/ 495300 h 495300"/>
              <a:gd name="connsiteX4" fmla="*/ 0 w 7955280"/>
              <a:gd name="connsiteY4" fmla="*/ 495300 h 495300"/>
              <a:gd name="connsiteX0" fmla="*/ 0 w 7955280"/>
              <a:gd name="connsiteY0" fmla="*/ 495300 h 495300"/>
              <a:gd name="connsiteX1" fmla="*/ 169546 w 7955280"/>
              <a:gd name="connsiteY1" fmla="*/ 0 h 495300"/>
              <a:gd name="connsiteX2" fmla="*/ 3966210 w 7955280"/>
              <a:gd name="connsiteY2" fmla="*/ 95250 h 495300"/>
              <a:gd name="connsiteX3" fmla="*/ 7785734 w 7955280"/>
              <a:gd name="connsiteY3" fmla="*/ 0 h 495300"/>
              <a:gd name="connsiteX4" fmla="*/ 7955280 w 7955280"/>
              <a:gd name="connsiteY4" fmla="*/ 495300 h 495300"/>
              <a:gd name="connsiteX5" fmla="*/ 0 w 7955280"/>
              <a:gd name="connsiteY5" fmla="*/ 495300 h 4953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</a:cxnLst>
            <a:rect l="l" t="t" r="r" b="b"/>
            <a:pathLst>
              <a:path w="7955280" h="495300">
                <a:moveTo>
                  <a:pt x="0" y="495300"/>
                </a:moveTo>
                <a:lnTo>
                  <a:pt x="169546" y="0"/>
                </a:lnTo>
                <a:lnTo>
                  <a:pt x="3966210" y="95250"/>
                </a:lnTo>
                <a:lnTo>
                  <a:pt x="7785734" y="0"/>
                </a:lnTo>
                <a:lnTo>
                  <a:pt x="7955280" y="495300"/>
                </a:lnTo>
                <a:lnTo>
                  <a:pt x="0" y="495300"/>
                </a:lnTo>
                <a:close/>
              </a:path>
            </a:pathLst>
          </a:custGeom>
          <a:gradFill flip="none" rotWithShape="1">
            <a:gsLst>
              <a:gs pos="30000">
                <a:srgbClr val="010101">
                  <a:alpha val="34000"/>
                </a:srgbClr>
              </a:gs>
              <a:gs pos="100000">
                <a:srgbClr val="010101">
                  <a:alpha val="26000"/>
                </a:srgbClr>
              </a:gs>
            </a:gsLst>
            <a:path path="circle">
              <a:fillToRect l="50000" t="50000" r="50000" b="50000"/>
            </a:path>
            <a:tileRect/>
          </a:gradFill>
          <a:ln>
            <a:noFill/>
          </a:ln>
          <a:effectLst>
            <a:softEdge rad="127000"/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6" name="Rectangle 15"/>
          <p:cNvSpPr/>
          <p:nvPr/>
        </p:nvSpPr>
        <p:spPr>
          <a:xfrm rot="60000">
            <a:off x="4468872" y="605163"/>
            <a:ext cx="3788941" cy="5722296"/>
          </a:xfrm>
          <a:prstGeom prst="rect">
            <a:avLst/>
          </a:prstGeom>
          <a:solidFill>
            <a:schemeClr val="bg1"/>
          </a:solidFill>
          <a:ln w="6350">
            <a:noFill/>
          </a:ln>
          <a:effectLst>
            <a:outerShdw blurRad="101600" dist="50800" dir="5400000" algn="t" rotWithShape="0">
              <a:prstClr val="black">
                <a:alpha val="20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7" name="Rectangle 16"/>
          <p:cNvSpPr/>
          <p:nvPr/>
        </p:nvSpPr>
        <p:spPr>
          <a:xfrm rot="60000">
            <a:off x="4471416" y="603504"/>
            <a:ext cx="3788941" cy="5722296"/>
          </a:xfrm>
          <a:prstGeom prst="rect">
            <a:avLst/>
          </a:prstGeom>
          <a:blipFill dpi="0" rotWithShape="1">
            <a:blip r:embed="rId2" cstate="print">
              <a:alphaModFix amt="20000"/>
              <a:grayscl/>
              <a:lum contrast="12000"/>
            </a:blip>
            <a:srcRect/>
            <a:tile tx="0" ty="0" sx="100000" sy="100000" flip="none" algn="tl"/>
          </a:blipFill>
          <a:ln w="6350">
            <a:noFill/>
          </a:ln>
          <a:effectLst>
            <a:outerShdw blurRad="101600" dist="50800" dir="5400000" algn="t" rotWithShape="0">
              <a:prstClr val="black">
                <a:alpha val="20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3" name="Rectangle 12"/>
          <p:cNvSpPr/>
          <p:nvPr/>
        </p:nvSpPr>
        <p:spPr>
          <a:xfrm rot="21540000">
            <a:off x="749204" y="576868"/>
            <a:ext cx="3788941" cy="5722296"/>
          </a:xfrm>
          <a:prstGeom prst="rect">
            <a:avLst/>
          </a:prstGeom>
          <a:solidFill>
            <a:schemeClr val="bg1"/>
          </a:solidFill>
          <a:ln w="6350">
            <a:noFill/>
          </a:ln>
          <a:effectLst>
            <a:outerShdw blurRad="101600" dist="50800" dir="5400000" algn="t" rotWithShape="0">
              <a:prstClr val="black">
                <a:alpha val="20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4" name="Rectangle 13"/>
          <p:cNvSpPr/>
          <p:nvPr/>
        </p:nvSpPr>
        <p:spPr>
          <a:xfrm rot="21540000">
            <a:off x="749808" y="576072"/>
            <a:ext cx="3788941" cy="5722296"/>
          </a:xfrm>
          <a:prstGeom prst="rect">
            <a:avLst/>
          </a:prstGeom>
          <a:blipFill dpi="0" rotWithShape="1">
            <a:blip r:embed="rId2" cstate="print">
              <a:alphaModFix amt="20000"/>
              <a:grayscl/>
              <a:lum contrast="12000"/>
            </a:blip>
            <a:srcRect/>
            <a:tile tx="0" ty="0" sx="100000" sy="100000" flip="none" algn="tl"/>
          </a:blipFill>
          <a:ln w="6350">
            <a:noFill/>
          </a:ln>
          <a:effectLst>
            <a:outerShdw blurRad="101600" dist="50800" dir="5400000" algn="t" rotWithShape="0">
              <a:prstClr val="black">
                <a:alpha val="20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18" name="Picture 2" descr="C:\Users\Administrator\Desktop\Pushpin Dev\Assets\pushpinLeft.pn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 rot="1435684">
            <a:off x="2371106" y="293953"/>
            <a:ext cx="567831" cy="567830"/>
          </a:xfrm>
          <a:prstGeom prst="rect">
            <a:avLst/>
          </a:prstGeom>
          <a:noFill/>
        </p:spPr>
      </p:pic>
      <p:pic>
        <p:nvPicPr>
          <p:cNvPr id="19" name="Picture 2" descr="C:\Users\Administrator\Desktop\Pushpin Dev\Assets\pushpinLeft.pn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 rot="4096196">
            <a:off x="6279647" y="333163"/>
            <a:ext cx="566928" cy="566928"/>
          </a:xfrm>
          <a:prstGeom prst="rect">
            <a:avLst/>
          </a:prstGeom>
          <a:noFill/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 rot="-60000">
            <a:off x="1108976" y="2020042"/>
            <a:ext cx="3064827" cy="1503037"/>
          </a:xfrm>
        </p:spPr>
        <p:txBody>
          <a:bodyPr anchor="b">
            <a:normAutofit/>
          </a:bodyPr>
          <a:lstStyle>
            <a:lvl1pPr algn="ctr">
              <a:defRPr sz="2400" b="0"/>
            </a:lvl1pPr>
          </a:lstStyle>
          <a:p>
            <a:r>
              <a:rPr lang="ru-RU" smtClean="0"/>
              <a:t>Образец заголовка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 rot="60000">
            <a:off x="4854291" y="1150993"/>
            <a:ext cx="3020792" cy="4625489"/>
          </a:xfrm>
        </p:spPr>
        <p:txBody>
          <a:bodyPr anchor="ctr"/>
          <a:lstStyle>
            <a:lvl1pPr>
              <a:defRPr sz="22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4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 rot="-60000">
            <a:off x="1148125" y="3623748"/>
            <a:ext cx="3048891" cy="2100400"/>
          </a:xfrm>
        </p:spPr>
        <p:txBody>
          <a:bodyPr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>
          <a:xfrm rot="60000">
            <a:off x="6341698" y="5885672"/>
            <a:ext cx="1213821" cy="365125"/>
          </a:xfrm>
        </p:spPr>
        <p:txBody>
          <a:bodyPr/>
          <a:lstStyle/>
          <a:p>
            <a:fld id="{B4C71EC6-210F-42DE-9C53-41977AD35B3D}" type="datetimeFigureOut">
              <a:rPr lang="ru-RU" smtClean="0"/>
              <a:t>11.10.2016</a:t>
            </a:fld>
            <a:endParaRPr lang="ru-RU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 rot="-60000">
            <a:off x="914554" y="5829261"/>
            <a:ext cx="3522607" cy="365125"/>
          </a:xfrm>
        </p:spPr>
        <p:txBody>
          <a:bodyPr/>
          <a:lstStyle/>
          <a:p>
            <a:endParaRPr lang="ru-RU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 rot="60000">
            <a:off x="7557313" y="5896961"/>
            <a:ext cx="554023" cy="365125"/>
          </a:xfrm>
        </p:spPr>
        <p:txBody>
          <a:bodyPr/>
          <a:lstStyle/>
          <a:p>
            <a:fld id="{B19B0651-EE4F-4900-A07F-96A6BFA9D0F0}" type="slidenum">
              <a:rPr lang="ru-RU" smtClean="0"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Рисунок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8" name="Group 15"/>
          <p:cNvGrpSpPr/>
          <p:nvPr/>
        </p:nvGrpSpPr>
        <p:grpSpPr>
          <a:xfrm>
            <a:off x="0" y="0"/>
            <a:ext cx="9144000" cy="6858000"/>
            <a:chOff x="0" y="0"/>
            <a:chExt cx="9144000" cy="6858000"/>
          </a:xfrm>
        </p:grpSpPr>
        <p:sp>
          <p:nvSpPr>
            <p:cNvPr id="9" name="Rectangle 8"/>
            <p:cNvSpPr/>
            <p:nvPr/>
          </p:nvSpPr>
          <p:spPr>
            <a:xfrm>
              <a:off x="0" y="0"/>
              <a:ext cx="7162800" cy="6858000"/>
            </a:xfrm>
            <a:prstGeom prst="rect">
              <a:avLst/>
            </a:prstGeom>
            <a:gradFill flip="none" rotWithShape="1">
              <a:gsLst>
                <a:gs pos="0">
                  <a:srgbClr val="010101">
                    <a:alpha val="51765"/>
                  </a:srgbClr>
                </a:gs>
                <a:gs pos="60000">
                  <a:srgbClr val="FEFEFE">
                    <a:alpha val="0"/>
                  </a:srgbClr>
                </a:gs>
              </a:gsLst>
              <a:path path="circle">
                <a:fillToRect t="100000" r="100000"/>
              </a:path>
              <a:tileRect l="-100000" b="-100000"/>
            </a:gra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" name="Rectangle 9"/>
            <p:cNvSpPr/>
            <p:nvPr/>
          </p:nvSpPr>
          <p:spPr>
            <a:xfrm>
              <a:off x="1143000" y="0"/>
              <a:ext cx="8001000" cy="6858000"/>
            </a:xfrm>
            <a:prstGeom prst="rect">
              <a:avLst/>
            </a:prstGeom>
            <a:gradFill flip="none" rotWithShape="1">
              <a:gsLst>
                <a:gs pos="0">
                  <a:srgbClr val="010101">
                    <a:alpha val="56000"/>
                  </a:srgbClr>
                </a:gs>
                <a:gs pos="61000">
                  <a:srgbClr val="FEFEFE">
                    <a:alpha val="0"/>
                  </a:srgbClr>
                </a:gs>
              </a:gsLst>
              <a:path path="circle">
                <a:fillToRect l="100000" t="100000"/>
              </a:path>
              <a:tileRect r="-100000" b="-100000"/>
            </a:gra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31" name="Freeform 30"/>
          <p:cNvSpPr/>
          <p:nvPr/>
        </p:nvSpPr>
        <p:spPr>
          <a:xfrm rot="10800000">
            <a:off x="632177" y="6058038"/>
            <a:ext cx="7721601" cy="537210"/>
          </a:xfrm>
          <a:custGeom>
            <a:avLst/>
            <a:gdLst>
              <a:gd name="connsiteX0" fmla="*/ 0 w 7955280"/>
              <a:gd name="connsiteY0" fmla="*/ 495300 h 495300"/>
              <a:gd name="connsiteX1" fmla="*/ 169546 w 7955280"/>
              <a:gd name="connsiteY1" fmla="*/ 0 h 495300"/>
              <a:gd name="connsiteX2" fmla="*/ 7785734 w 7955280"/>
              <a:gd name="connsiteY2" fmla="*/ 0 h 495300"/>
              <a:gd name="connsiteX3" fmla="*/ 7955280 w 7955280"/>
              <a:gd name="connsiteY3" fmla="*/ 495300 h 495300"/>
              <a:gd name="connsiteX4" fmla="*/ 0 w 7955280"/>
              <a:gd name="connsiteY4" fmla="*/ 495300 h 495300"/>
              <a:gd name="connsiteX0" fmla="*/ 0 w 7955280"/>
              <a:gd name="connsiteY0" fmla="*/ 495300 h 495300"/>
              <a:gd name="connsiteX1" fmla="*/ 169546 w 7955280"/>
              <a:gd name="connsiteY1" fmla="*/ 0 h 495300"/>
              <a:gd name="connsiteX2" fmla="*/ 3966210 w 7955280"/>
              <a:gd name="connsiteY2" fmla="*/ 95250 h 495300"/>
              <a:gd name="connsiteX3" fmla="*/ 7785734 w 7955280"/>
              <a:gd name="connsiteY3" fmla="*/ 0 h 495300"/>
              <a:gd name="connsiteX4" fmla="*/ 7955280 w 7955280"/>
              <a:gd name="connsiteY4" fmla="*/ 495300 h 495300"/>
              <a:gd name="connsiteX5" fmla="*/ 0 w 7955280"/>
              <a:gd name="connsiteY5" fmla="*/ 495300 h 4953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</a:cxnLst>
            <a:rect l="l" t="t" r="r" b="b"/>
            <a:pathLst>
              <a:path w="7955280" h="495300">
                <a:moveTo>
                  <a:pt x="0" y="495300"/>
                </a:moveTo>
                <a:lnTo>
                  <a:pt x="169546" y="0"/>
                </a:lnTo>
                <a:lnTo>
                  <a:pt x="3966210" y="95250"/>
                </a:lnTo>
                <a:lnTo>
                  <a:pt x="7785734" y="0"/>
                </a:lnTo>
                <a:lnTo>
                  <a:pt x="7955280" y="495300"/>
                </a:lnTo>
                <a:lnTo>
                  <a:pt x="0" y="495300"/>
                </a:lnTo>
                <a:close/>
              </a:path>
            </a:pathLst>
          </a:custGeom>
          <a:gradFill flip="none" rotWithShape="1">
            <a:gsLst>
              <a:gs pos="30000">
                <a:srgbClr val="010101">
                  <a:alpha val="34000"/>
                </a:srgbClr>
              </a:gs>
              <a:gs pos="100000">
                <a:srgbClr val="010101">
                  <a:alpha val="26000"/>
                </a:srgbClr>
              </a:gs>
            </a:gsLst>
            <a:path path="circle">
              <a:fillToRect l="50000" t="50000" r="50000" b="50000"/>
            </a:path>
            <a:tileRect/>
          </a:gradFill>
          <a:ln>
            <a:noFill/>
          </a:ln>
          <a:effectLst>
            <a:softEdge rad="127000"/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2" name="Rectangle 11"/>
          <p:cNvSpPr/>
          <p:nvPr/>
        </p:nvSpPr>
        <p:spPr>
          <a:xfrm rot="21540000">
            <a:off x="749204" y="576868"/>
            <a:ext cx="3788941" cy="5722296"/>
          </a:xfrm>
          <a:prstGeom prst="rect">
            <a:avLst/>
          </a:prstGeom>
          <a:solidFill>
            <a:schemeClr val="bg1"/>
          </a:solidFill>
          <a:ln w="6350">
            <a:noFill/>
          </a:ln>
          <a:effectLst>
            <a:outerShdw blurRad="101600" dist="50800" dir="5400000" algn="t" rotWithShape="0">
              <a:prstClr val="black">
                <a:alpha val="20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3" name="Rectangle 12"/>
          <p:cNvSpPr/>
          <p:nvPr/>
        </p:nvSpPr>
        <p:spPr>
          <a:xfrm rot="21540000">
            <a:off x="745058" y="575769"/>
            <a:ext cx="3788941" cy="5722296"/>
          </a:xfrm>
          <a:prstGeom prst="rect">
            <a:avLst/>
          </a:prstGeom>
          <a:blipFill dpi="0" rotWithShape="1">
            <a:blip r:embed="rId2" cstate="print">
              <a:alphaModFix amt="20000"/>
              <a:grayscl/>
              <a:lum contrast="12000"/>
            </a:blip>
            <a:srcRect/>
            <a:tile tx="0" ty="0" sx="100000" sy="100000" flip="none" algn="tl"/>
          </a:blipFill>
          <a:ln w="6350">
            <a:noFill/>
          </a:ln>
          <a:effectLst>
            <a:outerShdw blurRad="101600" dist="50800" dir="5400000" algn="t" rotWithShape="0">
              <a:prstClr val="black">
                <a:alpha val="20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9" name="Rectangle 28"/>
          <p:cNvSpPr/>
          <p:nvPr/>
        </p:nvSpPr>
        <p:spPr>
          <a:xfrm rot="60000">
            <a:off x="4468872" y="605163"/>
            <a:ext cx="3788941" cy="5722296"/>
          </a:xfrm>
          <a:prstGeom prst="rect">
            <a:avLst/>
          </a:prstGeom>
          <a:solidFill>
            <a:schemeClr val="bg1"/>
          </a:solidFill>
          <a:ln w="6350">
            <a:noFill/>
          </a:ln>
          <a:effectLst>
            <a:outerShdw blurRad="101600" dist="50800" dir="5400000" algn="t" rotWithShape="0">
              <a:prstClr val="black">
                <a:alpha val="20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0" name="Rectangle 29"/>
          <p:cNvSpPr/>
          <p:nvPr/>
        </p:nvSpPr>
        <p:spPr>
          <a:xfrm rot="60000">
            <a:off x="4464768" y="603920"/>
            <a:ext cx="3788941" cy="5722296"/>
          </a:xfrm>
          <a:prstGeom prst="rect">
            <a:avLst/>
          </a:prstGeom>
          <a:blipFill dpi="0" rotWithShape="1">
            <a:blip r:embed="rId2" cstate="print">
              <a:alphaModFix amt="20000"/>
              <a:grayscl/>
              <a:lum contrast="12000"/>
            </a:blip>
            <a:srcRect/>
            <a:tile tx="0" ty="0" sx="100000" sy="100000" flip="none" algn="tl"/>
          </a:blipFill>
          <a:ln w="6350">
            <a:noFill/>
          </a:ln>
          <a:effectLst>
            <a:outerShdw blurRad="101600" dist="50800" dir="5400000" algn="t" rotWithShape="0">
              <a:prstClr val="black">
                <a:alpha val="20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14" name="Picture 2" descr="C:\Users\Administrator\Desktop\Pushpin Dev\Assets\pushpinLeft.pn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 rot="1435684">
            <a:off x="2371106" y="293953"/>
            <a:ext cx="567831" cy="567830"/>
          </a:xfrm>
          <a:prstGeom prst="rect">
            <a:avLst/>
          </a:prstGeom>
          <a:noFill/>
        </p:spPr>
      </p:pic>
      <p:pic>
        <p:nvPicPr>
          <p:cNvPr id="15" name="Picture 2" descr="C:\Users\Administrator\Desktop\Pushpin Dev\Assets\pushpinLeft.pn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 rot="4096196">
            <a:off x="6279647" y="333163"/>
            <a:ext cx="566928" cy="566928"/>
          </a:xfrm>
          <a:prstGeom prst="rect">
            <a:avLst/>
          </a:prstGeom>
          <a:noFill/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 rot="-60000">
            <a:off x="1106424" y="2020824"/>
            <a:ext cx="3063240" cy="1499616"/>
          </a:xfrm>
        </p:spPr>
        <p:txBody>
          <a:bodyPr anchor="b">
            <a:normAutofit/>
          </a:bodyPr>
          <a:lstStyle>
            <a:lvl1pPr algn="ctr">
              <a:defRPr sz="2400" b="0"/>
            </a:lvl1pPr>
          </a:lstStyle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 rot="60000">
            <a:off x="4898615" y="1207272"/>
            <a:ext cx="2913863" cy="4539412"/>
          </a:xfrm>
          <a:ln w="101600" cap="rnd">
            <a:solidFill>
              <a:srgbClr val="FFFFFF"/>
            </a:solidFill>
          </a:ln>
          <a:effectLst>
            <a:outerShdw blurRad="88900" dir="2700000" algn="tl" rotWithShape="0">
              <a:prstClr val="black">
                <a:alpha val="40000"/>
              </a:prstClr>
            </a:outerShdw>
          </a:effectLst>
        </p:spPr>
        <p:txBody>
          <a:bodyPr>
            <a:normAutofit/>
          </a:bodyPr>
          <a:lstStyle>
            <a:lvl1pPr marL="0" indent="0">
              <a:buNone/>
              <a:defRPr sz="24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ru-RU" smtClean="0"/>
              <a:t>Вставка рисунка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 rot="-60000">
            <a:off x="1152144" y="3621024"/>
            <a:ext cx="3044952" cy="2103120"/>
          </a:xfrm>
        </p:spPr>
        <p:txBody>
          <a:bodyPr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>
          <a:xfrm rot="60000">
            <a:off x="6345936" y="5888737"/>
            <a:ext cx="1213821" cy="365125"/>
          </a:xfrm>
        </p:spPr>
        <p:txBody>
          <a:bodyPr/>
          <a:lstStyle/>
          <a:p>
            <a:fld id="{B4C71EC6-210F-42DE-9C53-41977AD35B3D}" type="datetimeFigureOut">
              <a:rPr lang="ru-RU" smtClean="0"/>
              <a:t>11.10.2016</a:t>
            </a:fld>
            <a:endParaRPr lang="ru-RU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 rot="-60000">
            <a:off x="914569" y="5831037"/>
            <a:ext cx="3319043" cy="365125"/>
          </a:xfrm>
        </p:spPr>
        <p:txBody>
          <a:bodyPr/>
          <a:lstStyle/>
          <a:p>
            <a:endParaRPr lang="ru-RU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 rot="60000">
            <a:off x="7562089" y="5900026"/>
            <a:ext cx="554023" cy="365125"/>
          </a:xfrm>
        </p:spPr>
        <p:txBody>
          <a:bodyPr/>
          <a:lstStyle/>
          <a:p>
            <a:fld id="{B19B0651-EE4F-4900-A07F-96A6BFA9D0F0}" type="slidenum">
              <a:rPr lang="ru-RU" smtClean="0"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Заголовок и вертикальный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 anchor="ctr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4C71EC6-210F-42DE-9C53-41977AD35B3D}" type="datetimeFigureOut">
              <a:rPr lang="ru-RU" smtClean="0"/>
              <a:t>11.10.2016</a:t>
            </a:fld>
            <a:endParaRPr lang="ru-R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9B0651-EE4F-4900-A07F-96A6BFA9D0F0}" type="slidenum">
              <a:rPr lang="ru-RU" smtClean="0"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Вертикальный заголовок и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1" y="925690"/>
            <a:ext cx="1430867" cy="4763911"/>
          </a:xfrm>
        </p:spPr>
        <p:txBody>
          <a:bodyPr vert="eaVert"/>
          <a:lstStyle>
            <a:lvl1pPr algn="l">
              <a:defRPr/>
            </a:lvl1pPr>
          </a:lstStyle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1298221" y="1106312"/>
            <a:ext cx="5178779" cy="4402667"/>
          </a:xfrm>
        </p:spPr>
        <p:txBody>
          <a:bodyPr vert="eaVert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4C71EC6-210F-42DE-9C53-41977AD35B3D}" type="datetimeFigureOut">
              <a:rPr lang="ru-RU" smtClean="0"/>
              <a:t>11.10.2016</a:t>
            </a:fld>
            <a:endParaRPr lang="ru-R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9B0651-EE4F-4900-A07F-96A6BFA9D0F0}" type="slidenum">
              <a:rPr lang="ru-RU" smtClean="0"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3.jpe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image" Target="../media/image4.png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2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7" name="Group 15"/>
          <p:cNvGrpSpPr/>
          <p:nvPr/>
        </p:nvGrpSpPr>
        <p:grpSpPr>
          <a:xfrm>
            <a:off x="0" y="0"/>
            <a:ext cx="9144000" cy="6858000"/>
            <a:chOff x="0" y="0"/>
            <a:chExt cx="9144000" cy="6858000"/>
          </a:xfrm>
        </p:grpSpPr>
        <p:sp>
          <p:nvSpPr>
            <p:cNvPr id="8" name="Rectangle 7"/>
            <p:cNvSpPr/>
            <p:nvPr/>
          </p:nvSpPr>
          <p:spPr>
            <a:xfrm>
              <a:off x="0" y="0"/>
              <a:ext cx="7162800" cy="6858000"/>
            </a:xfrm>
            <a:prstGeom prst="rect">
              <a:avLst/>
            </a:prstGeom>
            <a:gradFill flip="none" rotWithShape="1">
              <a:gsLst>
                <a:gs pos="0">
                  <a:srgbClr val="010101">
                    <a:alpha val="51765"/>
                  </a:srgbClr>
                </a:gs>
                <a:gs pos="60000">
                  <a:srgbClr val="FEFEFE">
                    <a:alpha val="0"/>
                  </a:srgbClr>
                </a:gs>
              </a:gsLst>
              <a:path path="circle">
                <a:fillToRect t="100000" r="100000"/>
              </a:path>
              <a:tileRect l="-100000" b="-100000"/>
            </a:gra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" name="Rectangle 8"/>
            <p:cNvSpPr/>
            <p:nvPr/>
          </p:nvSpPr>
          <p:spPr>
            <a:xfrm>
              <a:off x="1143000" y="0"/>
              <a:ext cx="8001000" cy="6858000"/>
            </a:xfrm>
            <a:prstGeom prst="rect">
              <a:avLst/>
            </a:prstGeom>
            <a:gradFill flip="none" rotWithShape="1">
              <a:gsLst>
                <a:gs pos="0">
                  <a:srgbClr val="010101">
                    <a:alpha val="56000"/>
                  </a:srgbClr>
                </a:gs>
                <a:gs pos="61000">
                  <a:srgbClr val="FEFEFE">
                    <a:alpha val="0"/>
                  </a:srgbClr>
                </a:gs>
              </a:gsLst>
              <a:path path="circle">
                <a:fillToRect l="100000" t="100000"/>
              </a:path>
              <a:tileRect r="-100000" b="-100000"/>
            </a:gra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10" name="Freeform 9"/>
          <p:cNvSpPr/>
          <p:nvPr/>
        </p:nvSpPr>
        <p:spPr>
          <a:xfrm rot="10800000">
            <a:off x="628650" y="6069330"/>
            <a:ext cx="7920991" cy="537210"/>
          </a:xfrm>
          <a:custGeom>
            <a:avLst/>
            <a:gdLst>
              <a:gd name="connsiteX0" fmla="*/ 0 w 7955280"/>
              <a:gd name="connsiteY0" fmla="*/ 495300 h 495300"/>
              <a:gd name="connsiteX1" fmla="*/ 169546 w 7955280"/>
              <a:gd name="connsiteY1" fmla="*/ 0 h 495300"/>
              <a:gd name="connsiteX2" fmla="*/ 7785734 w 7955280"/>
              <a:gd name="connsiteY2" fmla="*/ 0 h 495300"/>
              <a:gd name="connsiteX3" fmla="*/ 7955280 w 7955280"/>
              <a:gd name="connsiteY3" fmla="*/ 495300 h 495300"/>
              <a:gd name="connsiteX4" fmla="*/ 0 w 7955280"/>
              <a:gd name="connsiteY4" fmla="*/ 495300 h 495300"/>
              <a:gd name="connsiteX0" fmla="*/ 0 w 7955280"/>
              <a:gd name="connsiteY0" fmla="*/ 495300 h 495300"/>
              <a:gd name="connsiteX1" fmla="*/ 169546 w 7955280"/>
              <a:gd name="connsiteY1" fmla="*/ 0 h 495300"/>
              <a:gd name="connsiteX2" fmla="*/ 3966210 w 7955280"/>
              <a:gd name="connsiteY2" fmla="*/ 95250 h 495300"/>
              <a:gd name="connsiteX3" fmla="*/ 7785734 w 7955280"/>
              <a:gd name="connsiteY3" fmla="*/ 0 h 495300"/>
              <a:gd name="connsiteX4" fmla="*/ 7955280 w 7955280"/>
              <a:gd name="connsiteY4" fmla="*/ 495300 h 495300"/>
              <a:gd name="connsiteX5" fmla="*/ 0 w 7955280"/>
              <a:gd name="connsiteY5" fmla="*/ 495300 h 4953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</a:cxnLst>
            <a:rect l="l" t="t" r="r" b="b"/>
            <a:pathLst>
              <a:path w="7955280" h="495300">
                <a:moveTo>
                  <a:pt x="0" y="495300"/>
                </a:moveTo>
                <a:lnTo>
                  <a:pt x="169546" y="0"/>
                </a:lnTo>
                <a:lnTo>
                  <a:pt x="3966210" y="95250"/>
                </a:lnTo>
                <a:lnTo>
                  <a:pt x="7785734" y="0"/>
                </a:lnTo>
                <a:lnTo>
                  <a:pt x="7955280" y="495300"/>
                </a:lnTo>
                <a:lnTo>
                  <a:pt x="0" y="495300"/>
                </a:lnTo>
                <a:close/>
              </a:path>
            </a:pathLst>
          </a:custGeom>
          <a:gradFill flip="none" rotWithShape="1">
            <a:gsLst>
              <a:gs pos="30000">
                <a:srgbClr val="010101">
                  <a:alpha val="34000"/>
                </a:srgbClr>
              </a:gs>
              <a:gs pos="100000">
                <a:srgbClr val="010101">
                  <a:alpha val="26000"/>
                </a:srgbClr>
              </a:gs>
            </a:gsLst>
            <a:path path="circle">
              <a:fillToRect l="50000" t="50000" r="50000" b="50000"/>
            </a:path>
            <a:tileRect/>
          </a:gradFill>
          <a:ln>
            <a:noFill/>
          </a:ln>
          <a:effectLst>
            <a:softEdge rad="127000"/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1" name="Rectangle 10"/>
          <p:cNvSpPr/>
          <p:nvPr/>
        </p:nvSpPr>
        <p:spPr>
          <a:xfrm>
            <a:off x="731520" y="575310"/>
            <a:ext cx="7696200" cy="5715000"/>
          </a:xfrm>
          <a:prstGeom prst="rect">
            <a:avLst/>
          </a:prstGeom>
          <a:solidFill>
            <a:schemeClr val="bg1">
              <a:lumMod val="75000"/>
              <a:lumOff val="25000"/>
            </a:schemeClr>
          </a:solidFill>
          <a:ln w="6350">
            <a:noFill/>
          </a:ln>
          <a:effectLst>
            <a:outerShdw blurRad="101600" dist="50800" dir="5400000" algn="t" rotWithShape="0">
              <a:prstClr val="black">
                <a:alpha val="20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2" name="Rectangle 11"/>
          <p:cNvSpPr/>
          <p:nvPr/>
        </p:nvSpPr>
        <p:spPr>
          <a:xfrm>
            <a:off x="731520" y="576072"/>
            <a:ext cx="7696200" cy="5715000"/>
          </a:xfrm>
          <a:prstGeom prst="rect">
            <a:avLst/>
          </a:prstGeom>
          <a:blipFill dpi="0" rotWithShape="1">
            <a:blip r:embed="rId13" cstate="print">
              <a:alphaModFix amt="20000"/>
              <a:grayscl/>
              <a:lum contrast="12000"/>
            </a:blip>
            <a:srcRect/>
            <a:tile tx="0" ty="0" sx="100000" sy="100000" flip="none" algn="tl"/>
          </a:blipFill>
          <a:ln w="6350">
            <a:noFill/>
          </a:ln>
          <a:effectLst>
            <a:outerShdw blurRad="101600" dist="50800" dir="5400000" algn="t" rotWithShape="0">
              <a:prstClr val="black">
                <a:alpha val="20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13" name="Picture 2" descr="C:\Users\Administrator\Desktop\Pushpin Dev\Assets\pushpinLeft.png"/>
          <p:cNvPicPr>
            <a:picLocks noChangeAspect="1" noChangeArrowheads="1"/>
          </p:cNvPicPr>
          <p:nvPr/>
        </p:nvPicPr>
        <p:blipFill>
          <a:blip r:embed="rId14" cstate="print"/>
          <a:srcRect/>
          <a:stretch>
            <a:fillRect/>
          </a:stretch>
        </p:blipFill>
        <p:spPr bwMode="auto">
          <a:xfrm rot="1435684">
            <a:off x="543741" y="273091"/>
            <a:ext cx="567831" cy="567830"/>
          </a:xfrm>
          <a:prstGeom prst="rect">
            <a:avLst/>
          </a:prstGeom>
          <a:noFill/>
        </p:spPr>
      </p:pic>
      <p:pic>
        <p:nvPicPr>
          <p:cNvPr id="14" name="Picture 2" descr="C:\Users\Administrator\Desktop\Pushpin Dev\Assets\pushpinLeft.png"/>
          <p:cNvPicPr>
            <a:picLocks noChangeAspect="1" noChangeArrowheads="1"/>
          </p:cNvPicPr>
          <p:nvPr/>
        </p:nvPicPr>
        <p:blipFill>
          <a:blip r:embed="rId14" cstate="print"/>
          <a:srcRect/>
          <a:stretch>
            <a:fillRect/>
          </a:stretch>
        </p:blipFill>
        <p:spPr bwMode="auto">
          <a:xfrm rot="4096196">
            <a:off x="8115079" y="298163"/>
            <a:ext cx="566928" cy="566928"/>
          </a:xfrm>
          <a:prstGeom prst="rect">
            <a:avLst/>
          </a:prstGeom>
          <a:noFill/>
        </p:spPr>
      </p:pic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1095023" y="817582"/>
            <a:ext cx="6965245" cy="1202485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463040" y="2119257"/>
            <a:ext cx="6196405" cy="3603812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6454588" y="5809152"/>
            <a:ext cx="1213821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2"/>
                </a:solidFill>
                <a:latin typeface="Rage Italic" pitchFamily="66" charset="0"/>
              </a:defRPr>
            </a:lvl1pPr>
          </a:lstStyle>
          <a:p>
            <a:fld id="{B4C71EC6-210F-42DE-9C53-41977AD35B3D}" type="datetimeFigureOut">
              <a:rPr lang="ru-RU" smtClean="0"/>
              <a:t>11.10.2016</a:t>
            </a:fld>
            <a:endParaRPr lang="ru-R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914401" y="5809152"/>
            <a:ext cx="5540188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400">
                <a:solidFill>
                  <a:schemeClr val="tx2"/>
                </a:solidFill>
                <a:latin typeface="Rage Italic" pitchFamily="66" charset="0"/>
              </a:defRPr>
            </a:lvl1pPr>
          </a:lstStyle>
          <a:p>
            <a:endParaRPr lang="ru-R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7670202" y="5809152"/>
            <a:ext cx="554023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400">
                <a:solidFill>
                  <a:schemeClr val="tx2"/>
                </a:solidFill>
                <a:latin typeface="Rage Italic" pitchFamily="66" charset="0"/>
              </a:defRPr>
            </a:lvl1pPr>
          </a:lstStyle>
          <a:p>
            <a:fld id="{B19B0651-EE4F-4900-A07F-96A6BFA9D0F0}" type="slidenum">
              <a:rPr lang="ru-RU" smtClean="0"/>
              <a:t>‹#›</a:t>
            </a:fld>
            <a:endParaRPr lang="ru-RU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33" r:id="rId1"/>
    <p:sldLayoutId id="2147483734" r:id="rId2"/>
    <p:sldLayoutId id="2147483735" r:id="rId3"/>
    <p:sldLayoutId id="2147483736" r:id="rId4"/>
    <p:sldLayoutId id="2147483737" r:id="rId5"/>
    <p:sldLayoutId id="2147483738" r:id="rId6"/>
    <p:sldLayoutId id="2147483739" r:id="rId7"/>
    <p:sldLayoutId id="2147483740" r:id="rId8"/>
    <p:sldLayoutId id="2147483741" r:id="rId9"/>
    <p:sldLayoutId id="2147483742" r:id="rId10"/>
    <p:sldLayoutId id="2147483743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  <a:lvl2pPr eaLnBrk="1" hangingPunct="1">
        <a:defRPr>
          <a:solidFill>
            <a:schemeClr val="tx2"/>
          </a:solidFill>
        </a:defRPr>
      </a:lvl2pPr>
      <a:lvl3pPr eaLnBrk="1" hangingPunct="1">
        <a:defRPr>
          <a:solidFill>
            <a:schemeClr val="tx2"/>
          </a:solidFill>
        </a:defRPr>
      </a:lvl3pPr>
      <a:lvl4pPr eaLnBrk="1" hangingPunct="1">
        <a:defRPr>
          <a:solidFill>
            <a:schemeClr val="tx2"/>
          </a:solidFill>
        </a:defRPr>
      </a:lvl4pPr>
      <a:lvl5pPr eaLnBrk="1" hangingPunct="1">
        <a:defRPr>
          <a:solidFill>
            <a:schemeClr val="tx2"/>
          </a:solidFill>
        </a:defRPr>
      </a:lvl5pPr>
      <a:lvl6pPr eaLnBrk="1" hangingPunct="1">
        <a:defRPr>
          <a:solidFill>
            <a:schemeClr val="tx2"/>
          </a:solidFill>
        </a:defRPr>
      </a:lvl6pPr>
      <a:lvl7pPr eaLnBrk="1" hangingPunct="1">
        <a:defRPr>
          <a:solidFill>
            <a:schemeClr val="tx2"/>
          </a:solidFill>
        </a:defRPr>
      </a:lvl7pPr>
      <a:lvl8pPr eaLnBrk="1" hangingPunct="1">
        <a:defRPr>
          <a:solidFill>
            <a:schemeClr val="tx2"/>
          </a:solidFill>
        </a:defRPr>
      </a:lvl8pPr>
      <a:lvl9pPr eaLnBrk="1" hangingPunct="1">
        <a:defRPr>
          <a:solidFill>
            <a:schemeClr val="tx2"/>
          </a:solidFill>
        </a:defRPr>
      </a:lvl9pPr>
    </p:titleStyle>
    <p:bodyStyle>
      <a:lvl1pPr marL="274320" indent="-274320" algn="l" defTabSz="914400" rtl="0" eaLnBrk="1" latinLnBrk="0" hangingPunct="1">
        <a:spcBef>
          <a:spcPct val="20000"/>
        </a:spcBef>
        <a:buClr>
          <a:schemeClr val="accent2"/>
        </a:buClr>
        <a:buSzPct val="85000"/>
        <a:buFont typeface="Brush Script MT" pitchFamily="66" charset="0"/>
        <a:buChar char="O"/>
        <a:defRPr sz="2400" kern="1200">
          <a:solidFill>
            <a:schemeClr val="tx1"/>
          </a:solidFill>
          <a:latin typeface="+mn-lt"/>
          <a:ea typeface="+mn-ea"/>
          <a:cs typeface="+mn-cs"/>
        </a:defRPr>
      </a:lvl1pPr>
      <a:lvl2pPr marL="640080" indent="-274320" algn="l" defTabSz="914400" rtl="0" eaLnBrk="1" latinLnBrk="0" hangingPunct="1">
        <a:spcBef>
          <a:spcPct val="20000"/>
        </a:spcBef>
        <a:buClr>
          <a:schemeClr val="accent2"/>
        </a:buClr>
        <a:buSzPct val="85000"/>
        <a:buFont typeface="Brush Script MT" pitchFamily="66" charset="0"/>
        <a:buChar char="O"/>
        <a:defRPr sz="22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indent="-228600" algn="l" defTabSz="914400" rtl="0" eaLnBrk="1" latinLnBrk="0" hangingPunct="1">
        <a:spcBef>
          <a:spcPct val="20000"/>
        </a:spcBef>
        <a:buClr>
          <a:schemeClr val="accent2"/>
        </a:buClr>
        <a:buSzPct val="85000"/>
        <a:buFont typeface="Brush Script MT" pitchFamily="66" charset="0"/>
        <a:buChar char="O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280160" indent="-228600" algn="l" defTabSz="914400" rtl="0" eaLnBrk="1" latinLnBrk="0" hangingPunct="1">
        <a:spcBef>
          <a:spcPct val="20000"/>
        </a:spcBef>
        <a:buClr>
          <a:schemeClr val="accent2"/>
        </a:buClr>
        <a:buSzPct val="85000"/>
        <a:buFont typeface="Brush Script MT" pitchFamily="66" charset="0"/>
        <a:buChar char="O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645920" indent="-228600" algn="l" defTabSz="914400" rtl="0" eaLnBrk="1" latinLnBrk="0" hangingPunct="1">
        <a:spcBef>
          <a:spcPct val="20000"/>
        </a:spcBef>
        <a:buClr>
          <a:schemeClr val="accent2"/>
        </a:buClr>
        <a:buSzPct val="85000"/>
        <a:buFont typeface="Brush Script MT" pitchFamily="66" charset="0"/>
        <a:buChar char="O"/>
        <a:defRPr sz="1600" kern="1200">
          <a:solidFill>
            <a:schemeClr val="tx1"/>
          </a:solidFill>
          <a:latin typeface="+mn-lt"/>
          <a:ea typeface="+mn-ea"/>
          <a:cs typeface="+mn-cs"/>
        </a:defRPr>
      </a:lvl5pPr>
      <a:lvl6pPr marL="2011680" indent="-228600" algn="l" defTabSz="914400" rtl="0" eaLnBrk="1" latinLnBrk="0" hangingPunct="1">
        <a:spcBef>
          <a:spcPct val="20000"/>
        </a:spcBef>
        <a:buClr>
          <a:schemeClr val="accent2"/>
        </a:buClr>
        <a:buSzPct val="85000"/>
        <a:buFont typeface="Brush Script MT" pitchFamily="66" charset="0"/>
        <a:buChar char="O"/>
        <a:defRPr sz="1600" kern="1200">
          <a:solidFill>
            <a:schemeClr val="tx1"/>
          </a:solidFill>
          <a:latin typeface="+mn-lt"/>
          <a:ea typeface="+mn-ea"/>
          <a:cs typeface="+mn-cs"/>
        </a:defRPr>
      </a:lvl6pPr>
      <a:lvl7pPr marL="2377440" indent="-228600" algn="l" defTabSz="914400" rtl="0" eaLnBrk="1" latinLnBrk="0" hangingPunct="1">
        <a:spcBef>
          <a:spcPct val="20000"/>
        </a:spcBef>
        <a:buClr>
          <a:schemeClr val="accent2"/>
        </a:buClr>
        <a:buSzPct val="85000"/>
        <a:buFont typeface="Brush Script MT" pitchFamily="66" charset="0"/>
        <a:buChar char="O"/>
        <a:defRPr sz="1600" kern="1200">
          <a:solidFill>
            <a:schemeClr val="tx1"/>
          </a:solidFill>
          <a:latin typeface="+mn-lt"/>
          <a:ea typeface="+mn-ea"/>
          <a:cs typeface="+mn-cs"/>
        </a:defRPr>
      </a:lvl7pPr>
      <a:lvl8pPr marL="2743200" indent="-228600" algn="l" defTabSz="914400" rtl="0" eaLnBrk="1" latinLnBrk="0" hangingPunct="1">
        <a:spcBef>
          <a:spcPct val="20000"/>
        </a:spcBef>
        <a:buClr>
          <a:schemeClr val="accent2"/>
        </a:buClr>
        <a:buSzPct val="85000"/>
        <a:buFont typeface="Brush Script MT" pitchFamily="66" charset="0"/>
        <a:buChar char="O"/>
        <a:defRPr sz="1600" kern="1200">
          <a:solidFill>
            <a:schemeClr val="tx1"/>
          </a:solidFill>
          <a:latin typeface="+mn-lt"/>
          <a:ea typeface="+mn-ea"/>
          <a:cs typeface="+mn-cs"/>
        </a:defRPr>
      </a:lvl8pPr>
      <a:lvl9pPr marL="3108960" indent="-228600" algn="l" defTabSz="914400" rtl="0" eaLnBrk="1" latinLnBrk="0" hangingPunct="1">
        <a:spcBef>
          <a:spcPct val="20000"/>
        </a:spcBef>
        <a:buClr>
          <a:schemeClr val="accent2"/>
        </a:buClr>
        <a:buSzPct val="85000"/>
        <a:buFont typeface="Brush Script MT" pitchFamily="66" charset="0"/>
        <a:buChar char="O"/>
        <a:defRPr sz="16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image" Target="../media/image5.jpe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png"/><Relationship Id="rId2" Type="http://schemas.openxmlformats.org/officeDocument/2006/relationships/image" Target="../media/image7.jpe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9.pn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jpeg"/><Relationship Id="rId2" Type="http://schemas.openxmlformats.org/officeDocument/2006/relationships/image" Target="../media/image10.jpe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jpe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ctrTitle"/>
          </p:nvPr>
        </p:nvSpPr>
        <p:spPr>
          <a:xfrm>
            <a:off x="1259632" y="1484784"/>
            <a:ext cx="5723468" cy="2088231"/>
          </a:xfrm>
        </p:spPr>
        <p:style>
          <a:lnRef idx="1">
            <a:schemeClr val="accent4"/>
          </a:lnRef>
          <a:fillRef idx="2">
            <a:schemeClr val="accent4"/>
          </a:fillRef>
          <a:effectRef idx="1">
            <a:schemeClr val="accent4"/>
          </a:effectRef>
          <a:fontRef idx="minor">
            <a:schemeClr val="dk1"/>
          </a:fontRef>
        </p:style>
        <p:txBody>
          <a:bodyPr>
            <a:normAutofit fontScale="90000"/>
          </a:bodyPr>
          <a:lstStyle/>
          <a:p>
            <a:r>
              <a:rPr lang="ru-RU" dirty="0" smtClean="0"/>
              <a:t>«Кабинет психолога – сенсорная комната»</a:t>
            </a:r>
            <a:endParaRPr lang="ru-RU" dirty="0"/>
          </a:p>
        </p:txBody>
      </p:sp>
      <p:sp>
        <p:nvSpPr>
          <p:cNvPr id="5" name="TextBox 4"/>
          <p:cNvSpPr txBox="1"/>
          <p:nvPr/>
        </p:nvSpPr>
        <p:spPr>
          <a:xfrm>
            <a:off x="3131840" y="4797152"/>
            <a:ext cx="5040560" cy="646331"/>
          </a:xfrm>
          <a:prstGeom prst="rect">
            <a:avLst/>
          </a:prstGeom>
        </p:spPr>
        <p:style>
          <a:lnRef idx="1">
            <a:schemeClr val="accent4"/>
          </a:lnRef>
          <a:fillRef idx="2">
            <a:schemeClr val="accent4"/>
          </a:fillRef>
          <a:effectRef idx="1">
            <a:schemeClr val="accent4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r>
              <a:rPr lang="ru-RU" dirty="0" smtClean="0"/>
              <a:t>Педагог – психолог </a:t>
            </a:r>
            <a:r>
              <a:rPr lang="ru-RU" dirty="0" err="1" smtClean="0"/>
              <a:t>Шефер</a:t>
            </a:r>
            <a:r>
              <a:rPr lang="ru-RU" dirty="0" smtClean="0"/>
              <a:t> Ольга Владимировна , </a:t>
            </a:r>
            <a:r>
              <a:rPr lang="ru-RU" dirty="0" err="1" smtClean="0"/>
              <a:t>Рагима</a:t>
            </a:r>
            <a:r>
              <a:rPr lang="ru-RU" dirty="0" smtClean="0"/>
              <a:t> </a:t>
            </a:r>
            <a:r>
              <a:rPr lang="ru-RU" dirty="0" err="1" smtClean="0"/>
              <a:t>Шахин</a:t>
            </a:r>
            <a:r>
              <a:rPr lang="ru-RU" dirty="0" smtClean="0"/>
              <a:t> </a:t>
            </a:r>
            <a:r>
              <a:rPr lang="ru-RU" dirty="0" err="1" smtClean="0"/>
              <a:t>кызы</a:t>
            </a:r>
            <a:endParaRPr lang="ru-RU" dirty="0"/>
          </a:p>
        </p:txBody>
      </p:sp>
    </p:spTree>
    <p:extLst>
      <p:ext uri="{BB962C8B-B14F-4D97-AF65-F5344CB8AC3E}">
        <p14:creationId xmlns:p14="http://schemas.microsoft.com/office/powerpoint/2010/main" val="251396923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ru-RU" dirty="0" smtClean="0"/>
              <a:t>Кабинет педагога-психолога</a:t>
            </a:r>
            <a:endParaRPr lang="ru-RU" dirty="0"/>
          </a:p>
        </p:txBody>
      </p:sp>
      <p:sp>
        <p:nvSpPr>
          <p:cNvPr id="3" name="Объект 2"/>
          <p:cNvSpPr>
            <a:spLocks noGrp="1"/>
          </p:cNvSpPr>
          <p:nvPr>
            <p:ph idx="1"/>
          </p:nvPr>
        </p:nvSpPr>
        <p:spPr/>
        <p:style>
          <a:lnRef idx="1">
            <a:schemeClr val="accent4"/>
          </a:lnRef>
          <a:fillRef idx="2">
            <a:schemeClr val="accent4"/>
          </a:fillRef>
          <a:effectRef idx="1">
            <a:schemeClr val="accent4"/>
          </a:effectRef>
          <a:fontRef idx="minor">
            <a:schemeClr val="dk1"/>
          </a:fontRef>
        </p:style>
        <p:txBody>
          <a:bodyPr/>
          <a:lstStyle/>
          <a:p>
            <a:pPr marL="0" indent="0" algn="ctr">
              <a:buNone/>
            </a:pPr>
            <a:r>
              <a:rPr lang="ru-RU" dirty="0" smtClean="0"/>
              <a:t>Кабинет </a:t>
            </a:r>
            <a:r>
              <a:rPr lang="ru-RU" dirty="0" smtClean="0"/>
              <a:t>психолога – сенсорная комната состоит из двух основных </a:t>
            </a:r>
            <a:r>
              <a:rPr lang="ru-RU" dirty="0" smtClean="0"/>
              <a:t>зон: </a:t>
            </a:r>
          </a:p>
          <a:p>
            <a:pPr marL="514350" indent="-514350">
              <a:buFont typeface="+mj-lt"/>
              <a:buAutoNum type="arabicPeriod"/>
            </a:pPr>
            <a:r>
              <a:rPr lang="ru-RU" dirty="0" smtClean="0"/>
              <a:t>Рабочая зона</a:t>
            </a:r>
          </a:p>
          <a:p>
            <a:pPr marL="514350" indent="-514350">
              <a:buFont typeface="+mj-lt"/>
              <a:buAutoNum type="arabicPeriod"/>
            </a:pPr>
            <a:r>
              <a:rPr lang="ru-RU" dirty="0"/>
              <a:t> Зона релаксации и снятия психоэмоционального напряжения (комната психологической разгрузки)</a:t>
            </a:r>
            <a:endParaRPr lang="ru-RU" dirty="0"/>
          </a:p>
        </p:txBody>
      </p:sp>
    </p:spTree>
    <p:extLst>
      <p:ext uri="{BB962C8B-B14F-4D97-AF65-F5344CB8AC3E}">
        <p14:creationId xmlns:p14="http://schemas.microsoft.com/office/powerpoint/2010/main" val="280709499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ru-RU" sz="1600" dirty="0"/>
              <a:t/>
            </a:r>
            <a:br>
              <a:rPr lang="ru-RU" sz="1600" dirty="0"/>
            </a:br>
            <a:endParaRPr lang="ru-RU" sz="1600" dirty="0"/>
          </a:p>
        </p:txBody>
      </p:sp>
      <p:pic>
        <p:nvPicPr>
          <p:cNvPr id="4" name="Объект 3" descr="F:\DSC_4165.JPG"/>
          <p:cNvPicPr>
            <a:picLocks noGrp="1"/>
          </p:cNvPicPr>
          <p:nvPr>
            <p:ph idx="1"/>
          </p:nvPr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 bwMode="auto">
          <a:xfrm>
            <a:off x="4211960" y="3508413"/>
            <a:ext cx="3888433" cy="2592288"/>
          </a:xfrm>
          <a:prstGeom prst="roundRect">
            <a:avLst>
              <a:gd name="adj" fmla="val 8594"/>
            </a:avLst>
          </a:prstGeom>
          <a:solidFill>
            <a:srgbClr val="FFFFFF">
              <a:shade val="85000"/>
            </a:srgbClr>
          </a:solidFill>
          <a:ln>
            <a:noFill/>
          </a:ln>
          <a:effectLst>
            <a:reflection blurRad="12700" stA="38000" endPos="28000" dist="5000" dir="5400000" sy="-100000" algn="bl" rotWithShape="0"/>
          </a:effectLst>
        </p:spPr>
      </p:pic>
      <p:sp>
        <p:nvSpPr>
          <p:cNvPr id="3" name="Прямоугольник 2"/>
          <p:cNvSpPr/>
          <p:nvPr/>
        </p:nvSpPr>
        <p:spPr>
          <a:xfrm>
            <a:off x="5109656" y="836712"/>
            <a:ext cx="3096344" cy="2640723"/>
          </a:xfrm>
          <a:prstGeom prst="rect">
            <a:avLst/>
          </a:prstGeom>
        </p:spPr>
        <p:style>
          <a:lnRef idx="1">
            <a:schemeClr val="accent4"/>
          </a:lnRef>
          <a:fillRef idx="2">
            <a:schemeClr val="accent4"/>
          </a:fillRef>
          <a:effectRef idx="1">
            <a:schemeClr val="accent4"/>
          </a:effectRef>
          <a:fontRef idx="minor">
            <a:schemeClr val="dk1"/>
          </a:fontRef>
        </p:style>
        <p:txBody>
          <a:bodyPr wrap="square" lIns="91440" tIns="45720" rIns="91440" bIns="45720">
            <a:spAutoFit/>
          </a:bodyPr>
          <a:lstStyle/>
          <a:p>
            <a:pPr algn="ctr">
              <a:lnSpc>
                <a:spcPct val="115000"/>
              </a:lnSpc>
              <a:spcAft>
                <a:spcPts val="1000"/>
              </a:spcAft>
              <a:tabLst>
                <a:tab pos="3733800" algn="l"/>
              </a:tabLst>
            </a:pPr>
            <a:r>
              <a:rPr lang="ru-RU" sz="1600" dirty="0" smtClean="0">
                <a:latin typeface="Times New Roman"/>
                <a:ea typeface="Calibri"/>
                <a:cs typeface="Times New Roman"/>
              </a:rPr>
              <a:t>Рабочая зона, состоящая из рабочего места </a:t>
            </a:r>
            <a:r>
              <a:rPr lang="ru-RU" sz="1600" dirty="0">
                <a:latin typeface="Times New Roman"/>
                <a:ea typeface="Calibri"/>
                <a:cs typeface="Times New Roman"/>
              </a:rPr>
              <a:t>педагога-психолога; </a:t>
            </a:r>
            <a:r>
              <a:rPr lang="ru-RU" sz="1600" dirty="0" smtClean="0">
                <a:latin typeface="Times New Roman"/>
                <a:ea typeface="Calibri"/>
                <a:cs typeface="Times New Roman"/>
              </a:rPr>
              <a:t>организационно-методической зоны; зоны </a:t>
            </a:r>
            <a:r>
              <a:rPr lang="ru-RU" sz="1600" dirty="0">
                <a:latin typeface="Times New Roman"/>
                <a:ea typeface="Calibri"/>
                <a:cs typeface="Times New Roman"/>
              </a:rPr>
              <a:t>для индивидуальных и групповых занятий; </a:t>
            </a:r>
            <a:r>
              <a:rPr lang="ru-RU" sz="1600" dirty="0" smtClean="0">
                <a:latin typeface="Times New Roman"/>
                <a:ea typeface="Calibri"/>
                <a:cs typeface="Times New Roman"/>
              </a:rPr>
              <a:t>зоны </a:t>
            </a:r>
            <a:r>
              <a:rPr lang="ru-RU" sz="1600" dirty="0">
                <a:latin typeface="Times New Roman"/>
                <a:ea typeface="Calibri"/>
                <a:cs typeface="Times New Roman"/>
              </a:rPr>
              <a:t>игр с песком; </a:t>
            </a:r>
            <a:r>
              <a:rPr lang="ru-RU" sz="1600" dirty="0" smtClean="0">
                <a:latin typeface="Times New Roman"/>
                <a:ea typeface="Calibri"/>
                <a:cs typeface="Times New Roman"/>
              </a:rPr>
              <a:t>зоны </a:t>
            </a:r>
            <a:r>
              <a:rPr lang="ru-RU" sz="1600" dirty="0">
                <a:latin typeface="Times New Roman"/>
                <a:ea typeface="Calibri"/>
                <a:cs typeface="Times New Roman"/>
              </a:rPr>
              <a:t>рисования песком; </a:t>
            </a:r>
            <a:r>
              <a:rPr lang="ru-RU" sz="1600" dirty="0" smtClean="0">
                <a:latin typeface="Times New Roman"/>
                <a:ea typeface="Calibri"/>
                <a:cs typeface="Times New Roman"/>
              </a:rPr>
              <a:t>зоны ранней профориентации; консультативной зоны</a:t>
            </a:r>
            <a:endParaRPr lang="ru-RU" sz="1600" b="1" cap="none" spc="0" dirty="0">
              <a:ln w="17780" cmpd="sng">
                <a:solidFill>
                  <a:srgbClr val="FFFFFF"/>
                </a:solidFill>
                <a:prstDash val="solid"/>
                <a:miter lim="800000"/>
              </a:ln>
              <a:gradFill rotWithShape="1">
                <a:gsLst>
                  <a:gs pos="0">
                    <a:srgbClr val="000000">
                      <a:tint val="92000"/>
                      <a:shade val="100000"/>
                      <a:satMod val="150000"/>
                    </a:srgbClr>
                  </a:gs>
                  <a:gs pos="49000">
                    <a:srgbClr val="000000">
                      <a:tint val="89000"/>
                      <a:shade val="90000"/>
                      <a:satMod val="150000"/>
                    </a:srgbClr>
                  </a:gs>
                  <a:gs pos="50000">
                    <a:srgbClr val="000000">
                      <a:tint val="100000"/>
                      <a:shade val="75000"/>
                      <a:satMod val="150000"/>
                    </a:srgbClr>
                  </a:gs>
                  <a:gs pos="95000">
                    <a:srgbClr val="000000">
                      <a:shade val="47000"/>
                      <a:satMod val="150000"/>
                    </a:srgbClr>
                  </a:gs>
                  <a:gs pos="100000">
                    <a:srgbClr val="000000">
                      <a:shade val="39000"/>
                      <a:satMod val="150000"/>
                    </a:srgbClr>
                  </a:gs>
                </a:gsLst>
                <a:lin ang="5400000"/>
              </a:gradFill>
              <a:effectLst>
                <a:outerShdw blurRad="50800" algn="tl" rotWithShape="0">
                  <a:srgbClr val="000000"/>
                </a:outerShdw>
              </a:effectLst>
            </a:endParaRPr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04616" y="836712"/>
            <a:ext cx="4027424" cy="2664296"/>
          </a:xfrm>
          <a:prstGeom prst="roundRect">
            <a:avLst>
              <a:gd name="adj" fmla="val 8594"/>
            </a:avLst>
          </a:prstGeom>
          <a:solidFill>
            <a:srgbClr val="FFFFFF">
              <a:shade val="85000"/>
            </a:srgbClr>
          </a:solidFill>
          <a:ln>
            <a:noFill/>
          </a:ln>
          <a:effectLst>
            <a:reflection blurRad="12700" stA="38000" endPos="28000" dist="5000" dir="5400000" sy="-100000" algn="bl" rotWithShape="0"/>
          </a:effectLst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351939077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4" descr="E:\Фото для конкурса\IMG_20161010_143900.jpg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880770" y="3717032"/>
            <a:ext cx="4376486" cy="2461774"/>
          </a:xfrm>
          <a:prstGeom prst="roundRect">
            <a:avLst>
              <a:gd name="adj" fmla="val 8594"/>
            </a:avLst>
          </a:prstGeom>
          <a:solidFill>
            <a:srgbClr val="FFFFFF">
              <a:shade val="85000"/>
            </a:srgbClr>
          </a:solidFill>
          <a:ln>
            <a:noFill/>
          </a:ln>
          <a:effectLst>
            <a:reflection blurRad="12700" stA="38000" endPos="28000" dist="5000" dir="5400000" sy="-100000" algn="bl" rotWithShape="0"/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050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569475" y="1268760"/>
            <a:ext cx="3615497" cy="2032101"/>
          </a:xfrm>
          <a:prstGeom prst="roundRect">
            <a:avLst>
              <a:gd name="adj" fmla="val 8594"/>
            </a:avLst>
          </a:prstGeom>
          <a:solidFill>
            <a:srgbClr val="FFFFFF">
              <a:shade val="85000"/>
            </a:srgbClr>
          </a:solidFill>
          <a:ln>
            <a:noFill/>
          </a:ln>
          <a:effectLst>
            <a:reflection blurRad="12700" stA="38000" endPos="28000" dist="5000" dir="5400000" sy="-100000" algn="bl" rotWithShape="0"/>
          </a:effectLst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2051" name="Picture 3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27584" y="1486874"/>
            <a:ext cx="3680237" cy="2072426"/>
          </a:xfrm>
          <a:prstGeom prst="roundRect">
            <a:avLst>
              <a:gd name="adj" fmla="val 8594"/>
            </a:avLst>
          </a:prstGeom>
          <a:solidFill>
            <a:srgbClr val="FFFFFF">
              <a:shade val="85000"/>
            </a:srgbClr>
          </a:solidFill>
          <a:ln>
            <a:noFill/>
          </a:ln>
          <a:effectLst>
            <a:reflection blurRad="12700" stA="38000" endPos="28000" dist="5000" dir="5400000" sy="-100000" algn="bl" rotWithShape="0"/>
          </a:effectLst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3" name="Овал 2"/>
          <p:cNvSpPr/>
          <p:nvPr/>
        </p:nvSpPr>
        <p:spPr>
          <a:xfrm>
            <a:off x="6257256" y="244043"/>
            <a:ext cx="2664296" cy="1242831"/>
          </a:xfrm>
          <a:prstGeom prst="ellipse">
            <a:avLst/>
          </a:prstGeom>
        </p:spPr>
        <p:style>
          <a:lnRef idx="1">
            <a:schemeClr val="accent4"/>
          </a:lnRef>
          <a:fillRef idx="2">
            <a:schemeClr val="accent4"/>
          </a:fillRef>
          <a:effectRef idx="1">
            <a:schemeClr val="accent4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ru-RU" dirty="0" smtClean="0"/>
              <a:t>Зона рисования песком</a:t>
            </a:r>
            <a:endParaRPr lang="ru-RU" dirty="0"/>
          </a:p>
        </p:txBody>
      </p:sp>
      <p:sp>
        <p:nvSpPr>
          <p:cNvPr id="5" name="Овал 4"/>
          <p:cNvSpPr/>
          <p:nvPr/>
        </p:nvSpPr>
        <p:spPr>
          <a:xfrm>
            <a:off x="827584" y="244043"/>
            <a:ext cx="3096344" cy="1224136"/>
          </a:xfrm>
          <a:prstGeom prst="ellipse">
            <a:avLst/>
          </a:prstGeom>
        </p:spPr>
        <p:style>
          <a:lnRef idx="1">
            <a:schemeClr val="accent4"/>
          </a:lnRef>
          <a:fillRef idx="2">
            <a:schemeClr val="accent4"/>
          </a:fillRef>
          <a:effectRef idx="1">
            <a:schemeClr val="accent4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ru-RU" dirty="0" smtClean="0"/>
              <a:t>Организационно-методическая </a:t>
            </a:r>
            <a:r>
              <a:rPr lang="ru-RU" dirty="0"/>
              <a:t>зона</a:t>
            </a:r>
          </a:p>
        </p:txBody>
      </p:sp>
      <p:sp>
        <p:nvSpPr>
          <p:cNvPr id="6" name="Овал 5"/>
          <p:cNvSpPr/>
          <p:nvPr/>
        </p:nvSpPr>
        <p:spPr>
          <a:xfrm>
            <a:off x="6084168" y="4509120"/>
            <a:ext cx="2736304" cy="1296144"/>
          </a:xfrm>
          <a:prstGeom prst="ellipse">
            <a:avLst/>
          </a:prstGeom>
        </p:spPr>
        <p:style>
          <a:lnRef idx="1">
            <a:schemeClr val="accent4"/>
          </a:lnRef>
          <a:fillRef idx="2">
            <a:schemeClr val="accent4"/>
          </a:fillRef>
          <a:effectRef idx="1">
            <a:schemeClr val="accent4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ru-RU" dirty="0" smtClean="0"/>
              <a:t>Зона ранней профориентации</a:t>
            </a:r>
            <a:endParaRPr lang="ru-RU" dirty="0"/>
          </a:p>
        </p:txBody>
      </p:sp>
    </p:spTree>
    <p:extLst>
      <p:ext uri="{BB962C8B-B14F-4D97-AF65-F5344CB8AC3E}">
        <p14:creationId xmlns:p14="http://schemas.microsoft.com/office/powerpoint/2010/main" val="134519549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074" name="Picture 2" descr="E:\Фото для конкурса\IMG_20161010_144146.jpg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71600" y="719698"/>
            <a:ext cx="4139952" cy="2328723"/>
          </a:xfrm>
          <a:prstGeom prst="roundRect">
            <a:avLst>
              <a:gd name="adj" fmla="val 8594"/>
            </a:avLst>
          </a:prstGeom>
          <a:solidFill>
            <a:srgbClr val="FFFFFF">
              <a:shade val="85000"/>
            </a:srgbClr>
          </a:solidFill>
          <a:ln>
            <a:noFill/>
          </a:ln>
          <a:effectLst>
            <a:reflection blurRad="12700" stA="38000" endPos="28000" dist="5000" dir="5400000" sy="-100000" algn="bl" rotWithShape="0"/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075" name="Picture 3" descr="E:\Фото для конкурса\IMG_20161010_144157.jpg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067944" y="3645024"/>
            <a:ext cx="4339975" cy="2441236"/>
          </a:xfrm>
          <a:prstGeom prst="roundRect">
            <a:avLst>
              <a:gd name="adj" fmla="val 8594"/>
            </a:avLst>
          </a:prstGeom>
          <a:solidFill>
            <a:srgbClr val="FFFFFF">
              <a:shade val="85000"/>
            </a:srgbClr>
          </a:solidFill>
          <a:ln>
            <a:noFill/>
          </a:ln>
          <a:effectLst>
            <a:reflection blurRad="12700" stA="38000" endPos="28000" dist="5000" dir="5400000" sy="-100000" algn="bl" rotWithShape="0"/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Овал 3"/>
          <p:cNvSpPr/>
          <p:nvPr/>
        </p:nvSpPr>
        <p:spPr>
          <a:xfrm>
            <a:off x="5292080" y="878373"/>
            <a:ext cx="2880320" cy="1427876"/>
          </a:xfrm>
          <a:prstGeom prst="ellipse">
            <a:avLst/>
          </a:prstGeom>
        </p:spPr>
        <p:style>
          <a:lnRef idx="1">
            <a:schemeClr val="accent4"/>
          </a:lnRef>
          <a:fillRef idx="2">
            <a:schemeClr val="accent4"/>
          </a:fillRef>
          <a:effectRef idx="1">
            <a:schemeClr val="accent4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ru-RU" dirty="0" smtClean="0"/>
              <a:t>Зона игр с песком и водой</a:t>
            </a:r>
            <a:endParaRPr lang="ru-RU" dirty="0"/>
          </a:p>
        </p:txBody>
      </p:sp>
      <p:sp>
        <p:nvSpPr>
          <p:cNvPr id="5" name="Овал 4"/>
          <p:cNvSpPr/>
          <p:nvPr/>
        </p:nvSpPr>
        <p:spPr>
          <a:xfrm>
            <a:off x="683568" y="3645024"/>
            <a:ext cx="3240360" cy="1944216"/>
          </a:xfrm>
          <a:prstGeom prst="ellipse">
            <a:avLst/>
          </a:prstGeom>
        </p:spPr>
        <p:style>
          <a:lnRef idx="1">
            <a:schemeClr val="accent4"/>
          </a:lnRef>
          <a:fillRef idx="2">
            <a:schemeClr val="accent4"/>
          </a:fillRef>
          <a:effectRef idx="1">
            <a:schemeClr val="accent4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ru-RU" dirty="0" smtClean="0"/>
              <a:t>Зона для групповых занятий с детьми, консультативная зона</a:t>
            </a:r>
            <a:endParaRPr lang="ru-RU" dirty="0"/>
          </a:p>
        </p:txBody>
      </p:sp>
    </p:spTree>
    <p:extLst>
      <p:ext uri="{BB962C8B-B14F-4D97-AF65-F5344CB8AC3E}">
        <p14:creationId xmlns:p14="http://schemas.microsoft.com/office/powerpoint/2010/main" val="186198062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899592" y="620688"/>
            <a:ext cx="7344816" cy="720080"/>
          </a:xfrm>
        </p:spPr>
        <p:style>
          <a:lnRef idx="1">
            <a:schemeClr val="accent4"/>
          </a:lnRef>
          <a:fillRef idx="2">
            <a:schemeClr val="accent4"/>
          </a:fillRef>
          <a:effectRef idx="1">
            <a:schemeClr val="accent4"/>
          </a:effectRef>
          <a:fontRef idx="minor">
            <a:schemeClr val="dk1"/>
          </a:fontRef>
        </p:style>
        <p:txBody>
          <a:bodyPr>
            <a:normAutofit fontScale="90000"/>
          </a:bodyPr>
          <a:lstStyle/>
          <a:p>
            <a:r>
              <a:rPr lang="ru-RU" sz="2400" dirty="0"/>
              <a:t>Зона релаксации и снятия психоэмоционального напряжения (комната психологической разгрузки)</a:t>
            </a:r>
          </a:p>
        </p:txBody>
      </p:sp>
      <p:pic>
        <p:nvPicPr>
          <p:cNvPr id="4" name="Объект 3" descr="F:\DSC_4175.JPG"/>
          <p:cNvPicPr>
            <a:picLocks noGrp="1"/>
          </p:cNvPicPr>
          <p:nvPr>
            <p:ph idx="1"/>
          </p:nvPr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43608" y="1556792"/>
            <a:ext cx="5112568" cy="4104456"/>
          </a:xfrm>
          <a:prstGeom prst="roundRect">
            <a:avLst>
              <a:gd name="adj" fmla="val 8594"/>
            </a:avLst>
          </a:prstGeom>
          <a:solidFill>
            <a:srgbClr val="FFFFFF">
              <a:shade val="85000"/>
            </a:srgbClr>
          </a:solidFill>
          <a:ln>
            <a:noFill/>
          </a:ln>
          <a:effectLst>
            <a:reflection blurRad="12700" stA="38000" endPos="28000" dist="5000" dir="5400000" sy="-100000" algn="bl" rotWithShape="0"/>
          </a:effectLst>
        </p:spPr>
      </p:pic>
      <p:sp>
        <p:nvSpPr>
          <p:cNvPr id="3" name="TextBox 2"/>
          <p:cNvSpPr txBox="1"/>
          <p:nvPr/>
        </p:nvSpPr>
        <p:spPr>
          <a:xfrm>
            <a:off x="6228184" y="2420888"/>
            <a:ext cx="2232248" cy="1938992"/>
          </a:xfrm>
          <a:prstGeom prst="rect">
            <a:avLst/>
          </a:prstGeom>
        </p:spPr>
        <p:style>
          <a:lnRef idx="1">
            <a:schemeClr val="accent4"/>
          </a:lnRef>
          <a:fillRef idx="2">
            <a:schemeClr val="accent4"/>
          </a:fillRef>
          <a:effectRef idx="1">
            <a:schemeClr val="accent4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algn="ctr"/>
            <a:r>
              <a:rPr lang="ru-RU" sz="2000" dirty="0" smtClean="0"/>
              <a:t>Зеркальный </a:t>
            </a:r>
            <a:r>
              <a:rPr lang="ru-RU" sz="2000" dirty="0"/>
              <a:t>шар, проектор с колесами спецэффектов, </a:t>
            </a:r>
            <a:r>
              <a:rPr lang="ru-RU" sz="2000" dirty="0" smtClean="0"/>
              <a:t> подушки - пуфики</a:t>
            </a:r>
            <a:endParaRPr lang="ru-RU" sz="2000" dirty="0"/>
          </a:p>
        </p:txBody>
      </p:sp>
    </p:spTree>
    <p:extLst>
      <p:ext uri="{BB962C8B-B14F-4D97-AF65-F5344CB8AC3E}">
        <p14:creationId xmlns:p14="http://schemas.microsoft.com/office/powerpoint/2010/main" val="374824093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50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123728" y="641157"/>
            <a:ext cx="5740708" cy="4083987"/>
          </a:xfrm>
          <a:prstGeom prst="roundRect">
            <a:avLst>
              <a:gd name="adj" fmla="val 8594"/>
            </a:avLst>
          </a:prstGeom>
          <a:solidFill>
            <a:srgbClr val="FFFFFF">
              <a:shade val="85000"/>
            </a:srgbClr>
          </a:solidFill>
          <a:ln>
            <a:noFill/>
          </a:ln>
          <a:effectLst>
            <a:reflection blurRad="12700" stA="38000" endPos="28000" dist="5000" dir="5400000" sy="-100000" algn="bl" rotWithShape="0"/>
          </a:effectLst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3" name="Прямоугольник 2"/>
          <p:cNvSpPr/>
          <p:nvPr/>
        </p:nvSpPr>
        <p:spPr>
          <a:xfrm>
            <a:off x="755576" y="4581128"/>
            <a:ext cx="6066322" cy="1600438"/>
          </a:xfrm>
          <a:prstGeom prst="rect">
            <a:avLst/>
          </a:prstGeom>
          <a:effectLst>
            <a:glow rad="63500">
              <a:schemeClr val="accent4">
                <a:satMod val="175000"/>
                <a:alpha val="40000"/>
              </a:schemeClr>
            </a:glow>
            <a:softEdge rad="12700"/>
          </a:effectLst>
        </p:spPr>
        <p:style>
          <a:lnRef idx="1">
            <a:schemeClr val="accent4"/>
          </a:lnRef>
          <a:fillRef idx="2">
            <a:schemeClr val="accent4"/>
          </a:fillRef>
          <a:effectRef idx="1">
            <a:schemeClr val="accent4"/>
          </a:effectRef>
          <a:fontRef idx="minor">
            <a:schemeClr val="dk1"/>
          </a:fontRef>
        </p:style>
        <p:txBody>
          <a:bodyPr wrap="square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ru-RU" sz="1400" dirty="0"/>
              <a:t>Сухой </a:t>
            </a:r>
            <a:r>
              <a:rPr lang="ru-RU" sz="1400" dirty="0" smtClean="0"/>
              <a:t>бассейн,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ru-RU" sz="1400" dirty="0" smtClean="0"/>
              <a:t>водопад </a:t>
            </a:r>
            <a:r>
              <a:rPr lang="ru-RU" sz="1400" dirty="0"/>
              <a:t>из фиберволокон </a:t>
            </a:r>
            <a:endParaRPr lang="ru-RU" sz="1400" dirty="0" smtClean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ru-RU" sz="1400" dirty="0" smtClean="0"/>
              <a:t>воздушно-пузырьковые </a:t>
            </a:r>
            <a:r>
              <a:rPr lang="ru-RU" sz="1400" dirty="0"/>
              <a:t>колонны </a:t>
            </a:r>
            <a:endParaRPr lang="ru-RU" sz="1400" dirty="0" smtClean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ru-RU" sz="1400" dirty="0" err="1" smtClean="0"/>
              <a:t>аромолампа</a:t>
            </a:r>
            <a:r>
              <a:rPr lang="ru-RU" sz="1400" dirty="0" smtClean="0"/>
              <a:t> </a:t>
            </a:r>
            <a:r>
              <a:rPr lang="ru-RU" sz="1400" dirty="0"/>
              <a:t>с набором </a:t>
            </a:r>
            <a:r>
              <a:rPr lang="ru-RU" sz="1400" dirty="0" smtClean="0"/>
              <a:t>масел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ru-RU" sz="1400" dirty="0" smtClean="0"/>
              <a:t>музыкальная </a:t>
            </a:r>
            <a:r>
              <a:rPr lang="ru-RU" sz="1400" dirty="0"/>
              <a:t>система </a:t>
            </a:r>
            <a:r>
              <a:rPr lang="ru-RU" sz="1400" dirty="0" smtClean="0"/>
              <a:t>CD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ru-RU" sz="1400" dirty="0" smtClean="0"/>
              <a:t>музыкальная кресло-подушка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ru-RU" sz="1400" dirty="0" smtClean="0"/>
              <a:t>вибрационная подушка</a:t>
            </a:r>
            <a:endParaRPr lang="ru-RU" sz="1400" dirty="0"/>
          </a:p>
        </p:txBody>
      </p:sp>
    </p:spTree>
    <p:extLst>
      <p:ext uri="{BB962C8B-B14F-4D97-AF65-F5344CB8AC3E}">
        <p14:creationId xmlns:p14="http://schemas.microsoft.com/office/powerpoint/2010/main" val="315675383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_rels/them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Кнопка">
  <a:themeElements>
    <a:clrScheme name="Кнопка">
      <a:dk1>
        <a:sysClr val="windowText" lastClr="000000"/>
      </a:dk1>
      <a:lt1>
        <a:sysClr val="window" lastClr="FFFFFF"/>
      </a:lt1>
      <a:dk2>
        <a:srgbClr val="465E9C"/>
      </a:dk2>
      <a:lt2>
        <a:srgbClr val="CCDDEA"/>
      </a:lt2>
      <a:accent1>
        <a:srgbClr val="FDA023"/>
      </a:accent1>
      <a:accent2>
        <a:srgbClr val="AA2B1E"/>
      </a:accent2>
      <a:accent3>
        <a:srgbClr val="71685C"/>
      </a:accent3>
      <a:accent4>
        <a:srgbClr val="64A73B"/>
      </a:accent4>
      <a:accent5>
        <a:srgbClr val="EB5605"/>
      </a:accent5>
      <a:accent6>
        <a:srgbClr val="B9CA1A"/>
      </a:accent6>
      <a:hlink>
        <a:srgbClr val="D83E2C"/>
      </a:hlink>
      <a:folHlink>
        <a:srgbClr val="ED7D27"/>
      </a:folHlink>
    </a:clrScheme>
    <a:fontScheme name="Кнопка">
      <a:majorFont>
        <a:latin typeface="Constantia"/>
        <a:ea typeface=""/>
        <a:cs typeface=""/>
        <a:font script="Jpan" typeface="HGS明朝E"/>
        <a:font script="Hang" typeface="HY신명조"/>
        <a:font script="Hans" typeface="宋体"/>
        <a:font script="Hant" typeface="新細明體"/>
        <a:font script="Arab" typeface="Majalla UI"/>
        <a:font script="Hebr" typeface="David"/>
        <a:font script="Thai" typeface="Browalli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Franklin Gothic Book"/>
        <a:ea typeface=""/>
        <a:cs typeface=""/>
        <a:font script="Grek" typeface="Arial"/>
        <a:font script="Cyrl" typeface="Arial"/>
        <a:font script="Jpan" typeface="ＭＳ Ｐゴシック"/>
        <a:font script="Hang" typeface="맑은 고딕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Кнопка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180000"/>
                <a:lumMod val="100000"/>
              </a:schemeClr>
            </a:gs>
            <a:gs pos="40000">
              <a:schemeClr val="phClr">
                <a:tint val="60000"/>
                <a:satMod val="130000"/>
                <a:lumMod val="100000"/>
              </a:schemeClr>
            </a:gs>
            <a:gs pos="100000">
              <a:schemeClr val="phClr">
                <a:tint val="96000"/>
                <a:lumMod val="108000"/>
              </a:schemeClr>
            </a:gs>
          </a:gsLst>
          <a:lin ang="5400000" scaled="0"/>
        </a:gradFill>
        <a:gradFill rotWithShape="1">
          <a:gsLst>
            <a:gs pos="0">
              <a:schemeClr val="phClr"/>
            </a:gs>
            <a:gs pos="100000">
              <a:schemeClr val="phClr">
                <a:shade val="76000"/>
                <a:lumMod val="90000"/>
              </a:schemeClr>
            </a:gs>
          </a:gsLst>
          <a:lin ang="5400000" scaled="0"/>
        </a:gradFill>
      </a:fillStyleLst>
      <a:lnStyleLst>
        <a:ln w="9525" cap="flat" cmpd="sng" algn="ctr">
          <a:solidFill>
            <a:schemeClr val="phClr"/>
          </a:solidFill>
          <a:prstDash val="solid"/>
        </a:ln>
        <a:ln w="15875" cap="flat" cmpd="sng" algn="ctr">
          <a:solidFill>
            <a:schemeClr val="phClr">
              <a:shade val="80000"/>
              <a:lumMod val="90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38100" dist="38100" dir="4800000" sx="98000" sy="98000" rotWithShape="0">
              <a:srgbClr val="000000">
                <a:alpha val="32000"/>
              </a:srgbClr>
            </a:outerShdw>
          </a:effectLst>
        </a:effectStyle>
        <a:effectStyle>
          <a:effectLst>
            <a:outerShdw blurRad="38100" dist="38100" dir="4800000" sx="96000" sy="96000" rotWithShape="0">
              <a:srgbClr val="000000">
                <a:alpha val="40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3240000"/>
            </a:lightRig>
          </a:scene3d>
          <a:sp3d>
            <a:bevelT w="28575" h="28575"/>
          </a:sp3d>
        </a:effectStyle>
      </a:effectStyleLst>
      <a:bgFillStyleLst>
        <a:solidFill>
          <a:schemeClr val="phClr">
            <a:tint val="93000"/>
          </a:schemeClr>
        </a:solidFill>
        <a:blipFill rotWithShape="1">
          <a:blip xmlns:r="http://schemas.openxmlformats.org/officeDocument/2006/relationships" r:embed="rId1">
            <a:duotone>
              <a:schemeClr val="phClr">
                <a:shade val="80000"/>
                <a:satMod val="140000"/>
                <a:lumMod val="50000"/>
              </a:schemeClr>
              <a:schemeClr val="phClr">
                <a:tint val="95000"/>
                <a:satMod val="180000"/>
                <a:lumMod val="160000"/>
              </a:schemeClr>
            </a:duotone>
          </a:blip>
          <a:stretch/>
        </a:blipFill>
        <a:blipFill rotWithShape="1">
          <a:blip xmlns:r="http://schemas.openxmlformats.org/officeDocument/2006/relationships" r:embed="rId2">
            <a:duotone>
              <a:schemeClr val="phClr">
                <a:tint val="98000"/>
                <a:shade val="90000"/>
                <a:satMod val="120000"/>
                <a:lumMod val="54000"/>
              </a:schemeClr>
              <a:schemeClr val="phClr">
                <a:tint val="80000"/>
                <a:satMod val="160000"/>
                <a:lumMod val="140000"/>
              </a:schemeClr>
            </a:duotone>
          </a:blip>
          <a:stretch/>
        </a:blip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Тема Office">
  <a:themeElements>
    <a:clrScheme name="Стандартная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Pushpin</Template>
  <TotalTime>102</TotalTime>
  <Words>142</Words>
  <Application>Microsoft Office PowerPoint</Application>
  <PresentationFormat>Экран (4:3)</PresentationFormat>
  <Paragraphs>22</Paragraphs>
  <Slides>7</Slides>
  <Notes>0</Notes>
  <HiddenSlides>0</HiddenSlides>
  <MMClips>0</MMClips>
  <ScaleCrop>false</ScaleCrop>
  <HeadingPairs>
    <vt:vector size="4" baseType="variant">
      <vt:variant>
        <vt:lpstr>Тема</vt:lpstr>
      </vt:variant>
      <vt:variant>
        <vt:i4>1</vt:i4>
      </vt:variant>
      <vt:variant>
        <vt:lpstr>Заголовки слайдов</vt:lpstr>
      </vt:variant>
      <vt:variant>
        <vt:i4>7</vt:i4>
      </vt:variant>
    </vt:vector>
  </HeadingPairs>
  <TitlesOfParts>
    <vt:vector size="8" baseType="lpstr">
      <vt:lpstr>Кнопка</vt:lpstr>
      <vt:lpstr>«Кабинет психолога – сенсорная комната»</vt:lpstr>
      <vt:lpstr>Кабинет педагога-психолога</vt:lpstr>
      <vt:lpstr> </vt:lpstr>
      <vt:lpstr>Презентация PowerPoint</vt:lpstr>
      <vt:lpstr>Презентация PowerPoint</vt:lpstr>
      <vt:lpstr>Зона релаксации и снятия психоэмоционального напряжения (комната психологической разгрузки)</vt:lpstr>
      <vt:lpstr>Презентация PowerPoint</vt:lpstr>
    </vt:vector>
  </TitlesOfParts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«Лучший кабинет психолога»</dc:title>
  <dc:creator>CTP-RADIO</dc:creator>
  <cp:lastModifiedBy>CTP-RADIO</cp:lastModifiedBy>
  <cp:revision>10</cp:revision>
  <dcterms:created xsi:type="dcterms:W3CDTF">2016-10-10T09:49:57Z</dcterms:created>
  <dcterms:modified xsi:type="dcterms:W3CDTF">2016-10-11T07:30:42Z</dcterms:modified>
</cp:coreProperties>
</file>