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0" r:id="rId3"/>
    <p:sldId id="258" r:id="rId4"/>
    <p:sldId id="259" r:id="rId5"/>
    <p:sldId id="272" r:id="rId6"/>
    <p:sldId id="273" r:id="rId7"/>
    <p:sldId id="268" r:id="rId8"/>
    <p:sldId id="271" r:id="rId9"/>
    <p:sldId id="265" r:id="rId10"/>
    <p:sldId id="264" r:id="rId11"/>
    <p:sldId id="262" r:id="rId12"/>
    <p:sldId id="274" r:id="rId13"/>
    <p:sldId id="277" r:id="rId14"/>
    <p:sldId id="278" r:id="rId15"/>
    <p:sldId id="279" r:id="rId16"/>
    <p:sldId id="280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0099"/>
    <a:srgbClr val="05533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6" autoAdjust="0"/>
    <p:restoredTop sz="94645" autoAdjust="0"/>
  </p:normalViewPr>
  <p:slideViewPr>
    <p:cSldViewPr>
      <p:cViewPr>
        <p:scale>
          <a:sx n="108" d="100"/>
          <a:sy n="108" d="100"/>
        </p:scale>
        <p:origin x="-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C8B65-9BF6-4F7E-91B5-B7C3FB32FBE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005B-A96C-4086-A6A7-BE200C7BE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88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B824-5CBF-4C23-B39A-694A7CAEBDA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7EB72-23CD-4F29-83B5-9A3047788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3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9790-7522-4CE2-B668-265C63F5F54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3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DA72CD-43C4-4710-85F1-920F9E9A409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DA72CD-43C4-4710-85F1-920F9E9A409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DA72CD-43C4-4710-85F1-920F9E9A409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DA72CD-43C4-4710-85F1-920F9E9A409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DA72CD-43C4-4710-85F1-920F9E9A409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DA72CD-43C4-4710-85F1-920F9E9A409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DA72CD-43C4-4710-85F1-920F9E9A409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348880"/>
            <a:ext cx="6672282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</a:rPr>
              <a:t>ПРОЕКТ </a:t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sz="3100" i="1" dirty="0" smtClean="0">
                <a:solidFill>
                  <a:srgbClr val="FF0000"/>
                </a:solidFill>
              </a:rPr>
              <a:t>«Улица, транспорт, дорога »</a:t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ru-RU" sz="3100" i="1" dirty="0" smtClean="0">
                <a:solidFill>
                  <a:srgbClr val="C00000"/>
                </a:solidFill>
              </a:rPr>
              <a:t/>
            </a:r>
            <a:br>
              <a:rPr lang="ru-RU" sz="3100" i="1" dirty="0" smtClean="0">
                <a:solidFill>
                  <a:srgbClr val="C00000"/>
                </a:solidFill>
              </a:rPr>
            </a:br>
            <a:r>
              <a:rPr lang="ru-RU" sz="2700" i="1" dirty="0">
                <a:solidFill>
                  <a:srgbClr val="002060"/>
                </a:solidFill>
              </a:rPr>
              <a:t>с</a:t>
            </a:r>
            <a:r>
              <a:rPr lang="ru-RU" sz="2700" i="1" dirty="0" smtClean="0">
                <a:solidFill>
                  <a:srgbClr val="002060"/>
                </a:solidFill>
              </a:rPr>
              <a:t>таршая группа</a:t>
            </a:r>
            <a:br>
              <a:rPr lang="ru-RU" sz="2700" i="1" dirty="0" smtClean="0">
                <a:solidFill>
                  <a:srgbClr val="002060"/>
                </a:solidFill>
              </a:rPr>
            </a:br>
            <a:endParaRPr lang="ru-RU" sz="27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60648"/>
            <a:ext cx="8429684" cy="6429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Муниципальное казенное дошкольное образовательное учреждение  детский сад №40  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2011\Desktop\fonar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1819176" cy="186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43004" y="5612520"/>
            <a:ext cx="3791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Составила: </a:t>
            </a:r>
            <a:r>
              <a:rPr lang="ru-RU" b="1" i="1" dirty="0" err="1" smtClean="0">
                <a:solidFill>
                  <a:srgbClr val="C00000"/>
                </a:solidFill>
              </a:rPr>
              <a:t>Жумагулова</a:t>
            </a:r>
            <a:r>
              <a:rPr lang="ru-RU" b="1" i="1" dirty="0" smtClean="0">
                <a:solidFill>
                  <a:srgbClr val="C00000"/>
                </a:solidFill>
              </a:rPr>
              <a:t> Г.В.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77246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   Рассматривают  книжки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Жумагуловы\Desktop\Новая папка\DSC04077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6" b="6118"/>
          <a:stretch/>
        </p:blipFill>
        <p:spPr bwMode="auto">
          <a:xfrm>
            <a:off x="179512" y="404664"/>
            <a:ext cx="5011094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Жумагуловы\Desktop\Новая папка\DSC04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5631252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84" y="620688"/>
            <a:ext cx="4320480" cy="12241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 </a:t>
            </a:r>
            <a:endParaRPr lang="ru-RU" sz="24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8032" y="3789040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 </a:t>
            </a:r>
            <a:endParaRPr lang="ru-RU" sz="2400" dirty="0">
              <a:solidFill>
                <a:srgbClr val="00006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467476" y="1606488"/>
            <a:ext cx="3824604" cy="434908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Рисовали</a:t>
            </a:r>
          </a:p>
          <a:p>
            <a:r>
              <a:rPr lang="ru-RU" dirty="0" smtClean="0"/>
              <a:t>рисунки по </a:t>
            </a:r>
          </a:p>
          <a:p>
            <a:r>
              <a:rPr lang="ru-RU" dirty="0" smtClean="0"/>
              <a:t>правилам</a:t>
            </a:r>
          </a:p>
          <a:p>
            <a:r>
              <a:rPr lang="ru-RU" dirty="0" smtClean="0"/>
              <a:t>дорожного движения</a:t>
            </a:r>
            <a:endParaRPr lang="ru-RU" dirty="0"/>
          </a:p>
        </p:txBody>
      </p:sp>
      <p:pic>
        <p:nvPicPr>
          <p:cNvPr id="6146" name="Picture 2" descr="C:\Users\Жумагуловы\Desktop\Новая папка\DSC036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t="-1" b="-1925"/>
          <a:stretch/>
        </p:blipFill>
        <p:spPr bwMode="auto">
          <a:xfrm>
            <a:off x="107504" y="116632"/>
            <a:ext cx="5689412" cy="39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Жумагуловы\Desktop\Новая папка\DSC038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65"/>
          <a:stretch/>
        </p:blipFill>
        <p:spPr bwMode="auto">
          <a:xfrm>
            <a:off x="5004048" y="1340768"/>
            <a:ext cx="389165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1844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Интересно прошла викторина – конкурс на «Лучшего знатока правил дорожного движения».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Жумагуловы\Desktop\Новая папка\DSC038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6" t="25174" b="-1624"/>
          <a:stretch/>
        </p:blipFill>
        <p:spPr bwMode="auto">
          <a:xfrm>
            <a:off x="755576" y="1700808"/>
            <a:ext cx="6701028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561" y="289963"/>
            <a:ext cx="7467600" cy="58043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Для родителей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913094"/>
            <a:ext cx="7241232" cy="55608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Оформлен родительский уголок.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Буклеты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Консультации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Папка – передвижка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Стенгазета «Играя изучаем»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Родительское собрание на тему : «Дорожная азбука в жизни детей»</a:t>
            </a:r>
          </a:p>
        </p:txBody>
      </p:sp>
      <p:pic>
        <p:nvPicPr>
          <p:cNvPr id="10242" name="Picture 2" descr="C:\Users\User2011\Desktop\сад фото\DSC029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443" r="494"/>
          <a:stretch/>
        </p:blipFill>
        <p:spPr bwMode="auto">
          <a:xfrm>
            <a:off x="891561" y="4199271"/>
            <a:ext cx="3116054" cy="224429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2011\Desktop\сад фото\DSC029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19982" r="297"/>
          <a:stretch/>
        </p:blipFill>
        <p:spPr bwMode="auto">
          <a:xfrm>
            <a:off x="4506545" y="3501008"/>
            <a:ext cx="3600400" cy="214788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2011\Desktop\сад фото\DSC02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156644" cy="420886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2011\Desktop\сад фото\DSC02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707904" y="1647286"/>
            <a:ext cx="4602410" cy="345180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65293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Для педагогов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767655"/>
            <a:ext cx="7467600" cy="487375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Методические разработки по теме проекта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Подбор наглядного материала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Подбор художественной литературы.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43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Продукты проекта: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78706"/>
            <a:ext cx="7467600" cy="60212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3700" b="1" dirty="0" smtClean="0">
                <a:solidFill>
                  <a:schemeClr val="accent2">
                    <a:lumMod val="50000"/>
                  </a:schemeClr>
                </a:solidFill>
              </a:rPr>
              <a:t>Для </a:t>
            </a:r>
            <a:r>
              <a:rPr lang="ru-RU" sz="3700" b="1" dirty="0">
                <a:solidFill>
                  <a:schemeClr val="accent2">
                    <a:lumMod val="50000"/>
                  </a:schemeClr>
                </a:solidFill>
              </a:rPr>
              <a:t>детей:</a:t>
            </a:r>
          </a:p>
          <a:p>
            <a:r>
              <a:rPr lang="ru-RU" sz="3700" dirty="0"/>
              <a:t> - продуктивная деятельность на темы: «Улица», «Транспорт», «Дорога»</a:t>
            </a:r>
          </a:p>
          <a:p>
            <a:r>
              <a:rPr lang="ru-RU" sz="3700" dirty="0"/>
              <a:t> - наблюдение за транспортом</a:t>
            </a:r>
          </a:p>
          <a:p>
            <a:r>
              <a:rPr lang="ru-RU" sz="3700" dirty="0"/>
              <a:t> - заучивание стихов</a:t>
            </a:r>
          </a:p>
          <a:p>
            <a:r>
              <a:rPr lang="ru-RU" sz="3700" dirty="0"/>
              <a:t> - отгадывание загадок</a:t>
            </a:r>
          </a:p>
          <a:p>
            <a:r>
              <a:rPr lang="ru-RU" sz="3700" dirty="0"/>
              <a:t>- рассматривание иллюстраций по ПДД</a:t>
            </a:r>
          </a:p>
          <a:p>
            <a:r>
              <a:rPr lang="ru-RU" sz="3700" dirty="0"/>
              <a:t> - чтение художественной литературы</a:t>
            </a:r>
          </a:p>
          <a:p>
            <a:r>
              <a:rPr lang="ru-RU" sz="3700" dirty="0"/>
              <a:t> - игровая деятельность: а) сюжетно ролевая игра «Путешествие на автобусе», «Дорожное движение», «Постовой на улице».</a:t>
            </a:r>
          </a:p>
          <a:p>
            <a:r>
              <a:rPr lang="ru-RU" sz="3700" dirty="0"/>
              <a:t>Б) дидактические игры: «Собери машину», «Что запрещено, а что разрешено», «Будь внимательным», «Какой нужен знак».</a:t>
            </a:r>
          </a:p>
          <a:p>
            <a:r>
              <a:rPr lang="ru-RU" sz="3700" dirty="0"/>
              <a:t>В) подвижные игры: «Зажги светофор», «Красный и зелёный»</a:t>
            </a:r>
          </a:p>
          <a:p>
            <a:r>
              <a:rPr lang="ru-RU" sz="3700" dirty="0"/>
              <a:t> - создание ситуаций с помощью моделей.</a:t>
            </a:r>
          </a:p>
          <a:p>
            <a:pPr marL="0" indent="0">
              <a:buNone/>
            </a:pPr>
            <a:r>
              <a:rPr lang="ru-RU" sz="3700" b="1" dirty="0">
                <a:solidFill>
                  <a:schemeClr val="accent2">
                    <a:lumMod val="50000"/>
                  </a:schemeClr>
                </a:solidFill>
              </a:rPr>
              <a:t>Для педагогов:</a:t>
            </a:r>
          </a:p>
          <a:p>
            <a:r>
              <a:rPr lang="ru-RU" sz="3700" dirty="0"/>
              <a:t>(методические разработки по теме проекта;</a:t>
            </a:r>
          </a:p>
          <a:p>
            <a:r>
              <a:rPr lang="ru-RU" sz="3700" dirty="0"/>
              <a:t> - подбор наглядного материала</a:t>
            </a:r>
          </a:p>
          <a:p>
            <a:r>
              <a:rPr lang="ru-RU" sz="3700" dirty="0"/>
              <a:t> - подбор художественной литературы</a:t>
            </a:r>
            <a:r>
              <a:rPr lang="ru-RU" sz="3700" dirty="0" smtClean="0"/>
              <a:t>).</a:t>
            </a:r>
          </a:p>
          <a:p>
            <a:pPr marL="0" indent="0">
              <a:buNone/>
            </a:pPr>
            <a:r>
              <a:rPr lang="ru-RU" sz="3700" b="1" dirty="0" smtClean="0">
                <a:solidFill>
                  <a:schemeClr val="accent2">
                    <a:lumMod val="50000"/>
                  </a:schemeClr>
                </a:solidFill>
              </a:rPr>
              <a:t>Для </a:t>
            </a:r>
            <a:r>
              <a:rPr lang="ru-RU" sz="3700" b="1" dirty="0">
                <a:solidFill>
                  <a:schemeClr val="accent2">
                    <a:lumMod val="50000"/>
                  </a:schemeClr>
                </a:solidFill>
              </a:rPr>
              <a:t>родителей:</a:t>
            </a:r>
          </a:p>
          <a:p>
            <a:r>
              <a:rPr lang="ru-RU" sz="3700" dirty="0"/>
              <a:t> - проведение консультаций</a:t>
            </a:r>
          </a:p>
          <a:p>
            <a:r>
              <a:rPr lang="ru-RU" sz="3700" dirty="0"/>
              <a:t> - анкетирование</a:t>
            </a:r>
          </a:p>
          <a:p>
            <a:r>
              <a:rPr lang="ru-RU" sz="3700" dirty="0"/>
              <a:t> - оформление уголка по ПДД</a:t>
            </a:r>
          </a:p>
          <a:p>
            <a:r>
              <a:rPr lang="ru-RU" sz="3700" dirty="0"/>
              <a:t> - оформление папок – передвижек</a:t>
            </a:r>
          </a:p>
          <a:p>
            <a:r>
              <a:rPr lang="ru-RU" sz="3700" dirty="0"/>
              <a:t> - родительское собрание тема: «дорожная азбука в жизни детей»</a:t>
            </a:r>
          </a:p>
          <a:p>
            <a:r>
              <a:rPr lang="ru-RU" sz="3700" dirty="0"/>
              <a:t> - памятки</a:t>
            </a:r>
          </a:p>
          <a:p>
            <a:r>
              <a:rPr lang="ru-RU" sz="3700" dirty="0"/>
              <a:t> - выставка художественных работ, поделок, выполненных вместе с детьми</a:t>
            </a:r>
          </a:p>
          <a:p>
            <a:r>
              <a:rPr lang="ru-RU" sz="3700" dirty="0"/>
              <a:t> - фотогазета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1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86742" cy="1272204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</a:t>
            </a:r>
            <a:endParaRPr lang="ru-RU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620687"/>
            <a:ext cx="8321008" cy="44333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dirty="0" smtClean="0"/>
              <a:t>Продолжительность: среднесрочный</a:t>
            </a:r>
          </a:p>
          <a:p>
            <a:r>
              <a:rPr lang="ru-RU" sz="2800" dirty="0" smtClean="0"/>
              <a:t>Тип проекта: информационно – познавательно игровой</a:t>
            </a:r>
          </a:p>
          <a:p>
            <a:r>
              <a:rPr lang="ru-RU" sz="2800" dirty="0" smtClean="0"/>
              <a:t>Участники проекта: дети, воспитатели и родители.</a:t>
            </a:r>
            <a:endParaRPr lang="ru-RU" sz="28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10880"/>
            <a:ext cx="7467600" cy="64291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Проблема значимая для детей, на решение которой направлен проект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27584" y="1025275"/>
            <a:ext cx="7467600" cy="30838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Проект посвящён необходимости учить детей безопасному поведению на улицах, дорогах и в транспорте. Воспитание дисциплинированного внимательного, собранного, ответственного, уверенного пешехода. Выработать привычку правильно ходить по улице.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 descr="C:\Documents and Settings\User\Мои документы 1\пдд\пд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4280577"/>
            <a:ext cx="2786082" cy="2018442"/>
          </a:xfrm>
          <a:prstGeom prst="rect">
            <a:avLst/>
          </a:prstGeom>
          <a:noFill/>
        </p:spPr>
      </p:pic>
      <p:pic>
        <p:nvPicPr>
          <p:cNvPr id="3077" name="Picture 5" descr="http://im4-tub-ru.yandex.net/i?id=274225816-55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386104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цели: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390736" cy="550072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Для детей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познакомить детей с  видами транспорта, пешеходными переходами их названиям «наземный», «подземный», «зебра»; развивать пространственную ориентировку; рассмотреть и закрепить знания о дорожных знаках, об обязанностях пешехода; научить понимать, что обозначают дорожные знаки, выявить знания о работе светофора, о назначении всех его сигналов.</a:t>
            </a:r>
          </a:p>
          <a:p>
            <a:pPr mar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Для педагогов: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совершенствования уровня профессионального мастерства.</a:t>
            </a:r>
          </a:p>
          <a:p>
            <a:pPr mar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Для родителей: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повысить знания родителей по вопросам ПДД; привлечение родителей к участию в профилактической работе по предупреждению детского травматизма.</a:t>
            </a:r>
          </a:p>
          <a:p>
            <a:pPr marL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Работа с детьми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4753" y="1196752"/>
            <a:ext cx="8072494" cy="4873752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движения,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без исключения</a:t>
            </a:r>
          </a:p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дружная команда</a:t>
            </a:r>
          </a:p>
          <a:p>
            <a:pPr algn="ctr">
              <a:buNone/>
            </a:pPr>
            <a:r>
              <a:rPr lang="ru-RU" dirty="0" smtClean="0">
                <a:solidFill>
                  <a:srgbClr val="055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 без сомнения!</a:t>
            </a:r>
            <a:endParaRPr lang="ru-RU" dirty="0">
              <a:solidFill>
                <a:srgbClr val="0553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Жумагуловы\Desktop\Новая папка\DSC04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6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Знаки в руки мы получим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для начала всё изучим.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где в пути покушать можно,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это всё совсем не сложно.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ser2011\Desktop\сад фото\IMG_0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3860676" cy="2573784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Жумагуловы\Desktop\Новая папка\DSC03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4249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0226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Перейти дорогу как?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Знает каждый из ребят.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путь открыт – зелёный свет,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Ну, а красный хода нет!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Жезл вверх идти нам можно,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Только, чур, быть осторожным!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Жумагуловы\Desktop\Новая папка\DSC03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" y="2132856"/>
            <a:ext cx="38362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Жумагуловы\Desktop\Новая папка\DSC038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33056"/>
            <a:ext cx="4992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55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веселья и игры,</a:t>
            </a:r>
            <a:br>
              <a:rPr lang="ru-RU" b="1" i="1" dirty="0" smtClean="0">
                <a:solidFill>
                  <a:srgbClr val="055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055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i="1" dirty="0" smtClean="0">
                <a:solidFill>
                  <a:srgbClr val="055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 возьмём машинки.</a:t>
            </a:r>
            <a:br>
              <a:rPr lang="ru-RU" b="1" i="1" dirty="0" smtClean="0">
                <a:solidFill>
                  <a:srgbClr val="055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055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i="1" dirty="0" smtClean="0">
                <a:solidFill>
                  <a:srgbClr val="055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сё, что выучили мы,</a:t>
            </a:r>
            <a:br>
              <a:rPr lang="ru-RU" b="1" i="1" dirty="0" smtClean="0">
                <a:solidFill>
                  <a:srgbClr val="055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55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Покажем без ошибки.</a:t>
            </a:r>
            <a:endParaRPr lang="ru-RU" b="1" i="1" dirty="0">
              <a:solidFill>
                <a:srgbClr val="0553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Жумагуловы\Desktop\Новая папка\DSC029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" b="11301"/>
          <a:stretch/>
        </p:blipFill>
        <p:spPr bwMode="auto">
          <a:xfrm>
            <a:off x="251520" y="2492896"/>
            <a:ext cx="8256000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952" y="555247"/>
            <a:ext cx="7385248" cy="19635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с удовольствием играют в игры: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149080"/>
            <a:ext cx="396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55892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3"/>
            <a:endParaRPr lang="ru-RU" dirty="0"/>
          </a:p>
        </p:txBody>
      </p:sp>
      <p:pic>
        <p:nvPicPr>
          <p:cNvPr id="3074" name="Picture 2" descr="C:\Users\Жумагуловы\Desktop\Новая папка\DSC04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" y="1466864"/>
            <a:ext cx="3899208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Жумагуловы\Desktop\Новая папка\DSC042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06859"/>
            <a:ext cx="518400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991</TotalTime>
  <Words>453</Words>
  <Application>Microsoft Office PowerPoint</Application>
  <PresentationFormat>Экран (4:3)</PresentationFormat>
  <Paragraphs>77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ПРОЕКТ  «Улица, транспорт, дорога »  старшая группа </vt:lpstr>
      <vt:lpstr>    </vt:lpstr>
      <vt:lpstr>         Проблема значимая для детей, на решение которой направлен проект</vt:lpstr>
      <vt:lpstr>цели:</vt:lpstr>
      <vt:lpstr>Работа с детьми</vt:lpstr>
      <vt:lpstr>Знаки в руки мы получим для начала всё изучим. где в пути покушать можно, это всё совсем не сложно.</vt:lpstr>
      <vt:lpstr>Перейти дорогу как? Знает каждый из ребят. путь открыт – зелёный свет, Ну, а красный хода нет! Жезл вверх идти нам можно, Только, чур, быть осторожным!</vt:lpstr>
      <vt:lpstr>Для веселья и игры, Мы возьмём машинки. Всё, что выучили мы, Покажем без ошибки.</vt:lpstr>
      <vt:lpstr>Дети с удовольствием играют в игры:  </vt:lpstr>
      <vt:lpstr>                                                                Рассматривают  книжки</vt:lpstr>
      <vt:lpstr> </vt:lpstr>
      <vt:lpstr>Интересно прошла викторина – конкурс на «Лучшего знатока правил дорожного движения». </vt:lpstr>
      <vt:lpstr>Для родителей</vt:lpstr>
      <vt:lpstr>Презентация PowerPoint</vt:lpstr>
      <vt:lpstr>Для педагогов</vt:lpstr>
      <vt:lpstr>Продукты проекта: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«Дорога в школьную страну нужна тебе, мне и ему»</dc:title>
  <dc:creator>User</dc:creator>
  <cp:lastModifiedBy>Жумагуловы</cp:lastModifiedBy>
  <cp:revision>97</cp:revision>
  <dcterms:created xsi:type="dcterms:W3CDTF">2012-02-14T20:05:47Z</dcterms:created>
  <dcterms:modified xsi:type="dcterms:W3CDTF">2015-11-18T10:04:45Z</dcterms:modified>
</cp:coreProperties>
</file>