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62" r:id="rId4"/>
    <p:sldId id="263" r:id="rId5"/>
    <p:sldId id="291" r:id="rId6"/>
    <p:sldId id="261" r:id="rId7"/>
    <p:sldId id="276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00"/>
    <a:srgbClr val="009900"/>
    <a:srgbClr val="7F4E41"/>
    <a:srgbClr val="008000"/>
    <a:srgbClr val="6600CC"/>
    <a:srgbClr val="FF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60"/>
  </p:normalViewPr>
  <p:slideViewPr>
    <p:cSldViewPr>
      <p:cViewPr varScale="1">
        <p:scale>
          <a:sx n="68" d="100"/>
          <a:sy n="68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 custLinFactNeighborX="81808" custLinFactNeighborY="82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 custLinFactNeighborX="11033" custLinFactNeighborY="17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 custLinFactNeighborX="-4871" custLinFactNeighborY="-2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 custLinFactNeighborX="61532" custLinFactNeighborY="-5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60FBC-8B20-49DE-805F-B30572AA1720}" type="presOf" srcId="{D831D0E8-FC2F-417C-8A50-B7132907CF42}" destId="{7639CDC6-C8AB-48DF-84F2-A06C8023F0E7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B7A1E63C-FDB3-47DE-84C7-20C02DE6A077}" type="presOf" srcId="{EF3DA76C-D868-4446-A08E-A80CAB3A147C}" destId="{71C6594F-E037-4259-BCD1-AAD3B842C68C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540BCBD5-BCD3-4763-9F05-E4969542FA7A}" type="presOf" srcId="{66612BEF-459C-4E4F-BD0C-352D325DEF40}" destId="{446CA65D-CB69-46F3-B3D9-11BB3C3F4571}" srcOrd="0" destOrd="0" presId="urn:microsoft.com/office/officeart/2005/8/layout/venn3"/>
    <dgm:cxn modelId="{AC63E5D3-4F8A-4155-A21E-EA721CEF82AD}" type="presOf" srcId="{8FDD254B-A7A3-4B97-9FBB-6289B1A1C2D8}" destId="{F714F26A-66E6-47A5-BA72-4D05BE71D5ED}" srcOrd="0" destOrd="0" presId="urn:microsoft.com/office/officeart/2005/8/layout/venn3"/>
    <dgm:cxn modelId="{17846BE1-159D-4AEA-AC0B-74736F4B2AD7}" type="presOf" srcId="{9E53B189-0707-4064-9012-2711E3FFAF51}" destId="{5E98A81F-6172-48FF-A315-DC20E1D6D860}" srcOrd="0" destOrd="0" presId="urn:microsoft.com/office/officeart/2005/8/layout/venn3"/>
    <dgm:cxn modelId="{4C9457D1-4D8F-4356-B996-4D21524F76D9}" type="presParOf" srcId="{446CA65D-CB69-46F3-B3D9-11BB3C3F4571}" destId="{5E98A81F-6172-48FF-A315-DC20E1D6D860}" srcOrd="0" destOrd="0" presId="urn:microsoft.com/office/officeart/2005/8/layout/venn3"/>
    <dgm:cxn modelId="{0B057066-5862-40D6-AF2B-7899A7D9FA06}" type="presParOf" srcId="{446CA65D-CB69-46F3-B3D9-11BB3C3F4571}" destId="{233A0F06-B176-4222-B794-F8A2ACEF7896}" srcOrd="1" destOrd="0" presId="urn:microsoft.com/office/officeart/2005/8/layout/venn3"/>
    <dgm:cxn modelId="{3BCE32A1-66DF-4AA1-9C81-3A8A8FBA7BB0}" type="presParOf" srcId="{446CA65D-CB69-46F3-B3D9-11BB3C3F4571}" destId="{F714F26A-66E6-47A5-BA72-4D05BE71D5ED}" srcOrd="2" destOrd="0" presId="urn:microsoft.com/office/officeart/2005/8/layout/venn3"/>
    <dgm:cxn modelId="{A2319F9F-CE04-4F0C-9A25-B62EC4DB8DC3}" type="presParOf" srcId="{446CA65D-CB69-46F3-B3D9-11BB3C3F4571}" destId="{C1BB16E1-7DA5-48EB-B3D7-8BC424EC9F8B}" srcOrd="3" destOrd="0" presId="urn:microsoft.com/office/officeart/2005/8/layout/venn3"/>
    <dgm:cxn modelId="{9B88BFBB-F436-441A-8DAC-F82F38FA163C}" type="presParOf" srcId="{446CA65D-CB69-46F3-B3D9-11BB3C3F4571}" destId="{71C6594F-E037-4259-BCD1-AAD3B842C68C}" srcOrd="4" destOrd="0" presId="urn:microsoft.com/office/officeart/2005/8/layout/venn3"/>
    <dgm:cxn modelId="{E0C04194-524A-41E8-94E0-57C2541440EE}" type="presParOf" srcId="{446CA65D-CB69-46F3-B3D9-11BB3C3F4571}" destId="{DEE0814D-27E9-4EA5-92C4-69241B91B41B}" srcOrd="5" destOrd="0" presId="urn:microsoft.com/office/officeart/2005/8/layout/venn3"/>
    <dgm:cxn modelId="{92E68836-FB54-4882-A733-6115ECE96DE6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 custLinFactNeighborX="81796" custLinFactNeighborY="-6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 custLinFactNeighborX="93327" custLinFactNeighborY="-2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 custLinFactX="6459" custLinFactNeighborX="100000" custLinFactNeighborY="8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 custLinFactNeighborX="6648" custLinFactNeighborY="7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4A0E297F-8FAC-49AA-8E5A-9B62B8E401E3}" type="presOf" srcId="{9B28D258-7D84-4D3E-A4D6-4DC2CAD20B9A}" destId="{218F0263-153A-4B8C-B3FB-8AB83B00CF86}" srcOrd="0" destOrd="0" presId="urn:microsoft.com/office/officeart/2005/8/layout/venn3"/>
    <dgm:cxn modelId="{3BE2BF37-3D50-4D77-BFC5-3C912FF0A3D5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D6AC2212-4730-4F9F-80C7-B9DAF8C587E6}" type="presOf" srcId="{55503469-2CDB-46B9-B6CD-6814AE157330}" destId="{6FC185DC-2AFF-4C48-ABA6-A267AA6D91B6}" srcOrd="0" destOrd="0" presId="urn:microsoft.com/office/officeart/2005/8/layout/venn3"/>
    <dgm:cxn modelId="{C599051E-4C0D-4D04-AF38-5F1053C08808}" type="presOf" srcId="{3C3D1718-21F3-40E3-8073-40B31DB53FAD}" destId="{F9C5F6B0-4D31-493A-9460-1EC566C3BB84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3D74C226-18F2-4583-AA2F-5D155A675F0B}" type="presOf" srcId="{CD68ACB4-957B-40B2-9AB7-BA3A4F59C6F2}" destId="{6EF1AF08-9334-480F-9092-2F9E329DD69C}" srcOrd="0" destOrd="0" presId="urn:microsoft.com/office/officeart/2005/8/layout/venn3"/>
    <dgm:cxn modelId="{66082469-DCFD-4AC5-99FF-6FE621954D50}" type="presParOf" srcId="{F0D1C6A0-6AE3-4478-BCA0-1963AF8130D5}" destId="{F9C5F6B0-4D31-493A-9460-1EC566C3BB84}" srcOrd="0" destOrd="0" presId="urn:microsoft.com/office/officeart/2005/8/layout/venn3"/>
    <dgm:cxn modelId="{2E0193B0-38E9-4E02-9921-720AAEA5CBC2}" type="presParOf" srcId="{F0D1C6A0-6AE3-4478-BCA0-1963AF8130D5}" destId="{B842DF3E-E78D-462F-A5CC-E16C67B01821}" srcOrd="1" destOrd="0" presId="urn:microsoft.com/office/officeart/2005/8/layout/venn3"/>
    <dgm:cxn modelId="{B6DC65E9-9D4E-4CB3-83A5-B55D2FC74D9B}" type="presParOf" srcId="{F0D1C6A0-6AE3-4478-BCA0-1963AF8130D5}" destId="{6EF1AF08-9334-480F-9092-2F9E329DD69C}" srcOrd="2" destOrd="0" presId="urn:microsoft.com/office/officeart/2005/8/layout/venn3"/>
    <dgm:cxn modelId="{5E4B8350-1FAD-4613-9466-5FD01B611750}" type="presParOf" srcId="{F0D1C6A0-6AE3-4478-BCA0-1963AF8130D5}" destId="{B4C4B1EE-0694-4A8B-ADE2-6079FF95B405}" srcOrd="3" destOrd="0" presId="urn:microsoft.com/office/officeart/2005/8/layout/venn3"/>
    <dgm:cxn modelId="{9F283748-3334-4931-AC80-B9EDD79823BB}" type="presParOf" srcId="{F0D1C6A0-6AE3-4478-BCA0-1963AF8130D5}" destId="{6FC185DC-2AFF-4C48-ABA6-A267AA6D91B6}" srcOrd="4" destOrd="0" presId="urn:microsoft.com/office/officeart/2005/8/layout/venn3"/>
    <dgm:cxn modelId="{74FBC3C9-55BD-4310-A440-4BB7B4A20C88}" type="presParOf" srcId="{F0D1C6A0-6AE3-4478-BCA0-1963AF8130D5}" destId="{8F737D8B-7FC9-4805-BF3E-0815E46E311C}" srcOrd="5" destOrd="0" presId="urn:microsoft.com/office/officeart/2005/8/layout/venn3"/>
    <dgm:cxn modelId="{04DA21AC-5EC3-4BBF-8361-622BB3A6A3BB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214314" y="2786088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04977" y="2976751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71569" y="1928832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62232" y="2119495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71701" y="1428761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62364" y="1619424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7226" y="928690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7889" y="1119353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214282" y="1000135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04945" y="1190798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285851" y="142875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476514" y="161941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428862" y="1928827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619525" y="2119490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7226" y="2786083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7889" y="2976746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0.liveinternet.ru/images/foto/b/2/apps/1/442/1442384_26d86c46d84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2;&#1085;&#1077;&#1082;\Documents\&#1084;&#1072;&#1084;&#1072;\&#1076;&#1077;&#1090;&#1089;&#1082;&#1080;&#1077;%20&#1087;&#1077;&#1089;&#1085;&#1080;\wave\&#1089;&#1082;&#1072;&#1079;&#1082;&#1080;%20&#1075;&#1091;&#1083;&#1103;&#1102;&#1090;%20&#1087;&#1086;%20&#1089;&#1074;&#1077;&#1090;&#1091;.wav" TargetMode="Externa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7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Картинка 2 из 8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536" y="0"/>
            <a:ext cx="1023897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437112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latin typeface="Adventure" pitchFamily="2" charset="0"/>
              </a:rPr>
              <a:t>Здесь </a:t>
            </a:r>
          </a:p>
          <a:p>
            <a:pPr algn="ctr"/>
            <a:r>
              <a:rPr lang="ru-RU" sz="2000" b="1" dirty="0" smtClean="0">
                <a:solidFill>
                  <a:srgbClr val="3333CC"/>
                </a:solidFill>
                <a:latin typeface="Adventure" pitchFamily="2" charset="0"/>
              </a:rPr>
              <a:t>живут </a:t>
            </a:r>
          </a:p>
          <a:p>
            <a:pPr algn="ctr"/>
            <a:endParaRPr lang="ru-RU" sz="200" b="1" dirty="0" smtClean="0">
              <a:solidFill>
                <a:srgbClr val="3333CC"/>
              </a:solidFill>
              <a:latin typeface="Adventure" pitchFamily="2" charset="0"/>
            </a:endParaRPr>
          </a:p>
          <a:p>
            <a:pPr algn="ctr"/>
            <a:endParaRPr lang="ru-RU" sz="200" b="1" dirty="0" smtClean="0">
              <a:solidFill>
                <a:srgbClr val="3333CC"/>
              </a:solidFill>
              <a:latin typeface="Adventure" pitchFamily="2" charset="0"/>
            </a:endParaRPr>
          </a:p>
          <a:p>
            <a:pPr algn="ctr"/>
            <a:r>
              <a:rPr lang="ru-RU" sz="2000" b="1" dirty="0" smtClean="0">
                <a:solidFill>
                  <a:srgbClr val="3333CC"/>
                </a:solidFill>
                <a:latin typeface="Adventure" pitchFamily="2" charset="0"/>
              </a:rPr>
              <a:t>сказки</a:t>
            </a:r>
            <a:endParaRPr lang="ru-RU" sz="2000" b="1" dirty="0">
              <a:solidFill>
                <a:srgbClr val="3333CC"/>
              </a:solidFill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14282" y="116632"/>
            <a:ext cx="4141694" cy="2376264"/>
          </a:xfrm>
          <a:prstGeom prst="cloudCallout">
            <a:avLst>
              <a:gd name="adj1" fmla="val -4431"/>
              <a:gd name="adj2" fmla="val 677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Я сейчас проверю знаете ли вы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 русские народные сказки, и их названия .</a:t>
            </a:r>
            <a:endParaRPr lang="ru-RU" sz="2400" b="1" dirty="0">
              <a:solidFill>
                <a:srgbClr val="3333CC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355976" y="116632"/>
            <a:ext cx="4625800" cy="2803927"/>
          </a:xfrm>
          <a:prstGeom prst="wedgeRoundRectCallout">
            <a:avLst>
              <a:gd name="adj1" fmla="val -38096"/>
              <a:gd name="adj2" fmla="val 717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3333CC"/>
                </a:solidFill>
              </a:rPr>
              <a:t>В  первой сказке был: дед, бабка, внучка, Жучка, кошка и еще кто-то. Ну, они ее и вытащили.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Как называется эта сказка?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Кого из действующих лиц я не назвала?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 И что же они вытащили?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5363" name="i-main-pic" descr="Картинка 4 из 8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0" y="2920559"/>
            <a:ext cx="5715008" cy="3916809"/>
          </a:xfrm>
          <a:prstGeom prst="horizontalScroll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026" name="Picture 2" descr="C:\Documents and Settings\ASUS\Рабочий стол\lis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" b="99859" l="172" r="99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245">
            <a:off x="-38978" y="3000371"/>
            <a:ext cx="3155004" cy="38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нек\Documents\мама\Мои рисунки\Фон\Screen2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57618" y="-2214602"/>
            <a:ext cx="15240000" cy="114300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0" y="142852"/>
            <a:ext cx="8892480" cy="3571900"/>
          </a:xfrm>
          <a:prstGeom prst="wedgeRoundRectCallout">
            <a:avLst>
              <a:gd name="adj1" fmla="val -3518"/>
              <a:gd name="adj2" fmla="val 636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вот вторая сказка в ней были такие зверюшки.</a:t>
            </a:r>
            <a:r>
              <a:rPr lang="ru-RU" sz="3200" b="1" i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они: зайчик-побегайчик, </a:t>
            </a:r>
            <a:r>
              <a:rPr lang="ru-RU" sz="3200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мышка-норушка, лисичка-сестричка</a:t>
            </a:r>
            <a:r>
              <a:rPr lang="ru-RU" sz="3200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волчок-серый бочок и медведь косолапый. Медведь его и развалил.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называется сказка? Какого из героев я не назвала? Что развалил медведь?  </a:t>
            </a:r>
            <a:endParaRPr lang="ru-RU" sz="3200" b="1" i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3" name="Рисунок 12" descr="http://img-fotki.yandex.ru/get/5501/elena-komarov.19e/0_4e886_1937414_X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83" y="3714752"/>
            <a:ext cx="51269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SUS\Рабочий стол\lis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" b="99859" l="172" r="99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755" flipH="1">
            <a:off x="5774042" y="3359856"/>
            <a:ext cx="2959763" cy="36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анек\Documents\мама\Мои рисунки\Фон\Screen5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32856" y="-387424"/>
            <a:ext cx="15240000" cy="11430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rot="10800000" flipV="1">
            <a:off x="-2340770" y="1910205"/>
            <a:ext cx="6048674" cy="2962513"/>
          </a:xfrm>
          <a:prstGeom prst="wedgeRoundRectCallout">
            <a:avLst>
              <a:gd name="adj1" fmla="val -47242"/>
              <a:gd name="adj2" fmla="val 222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Свой дом зимою, в холода она слепила изо льда.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Но дом стоял прекрасно в стужу, 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весной же превратился в лужу</a:t>
            </a:r>
            <a:r>
              <a:rPr lang="ru-RU" sz="2800" b="1" i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Как называется сказка?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Кого выгнал петух? 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" name="Picture 2" descr="C:\Documents and Settings\ASUS\Рабочий стол\lis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6" b="99859" l="172" r="99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245">
            <a:off x="625696" y="3739960"/>
            <a:ext cx="2433815" cy="33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SUS\Рабочий стол\избушка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7244" y="870526"/>
            <a:ext cx="5146152" cy="52622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нек\Documents\мама\Мои рисунки\Фон\Screen2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01601" y="-2214602"/>
            <a:ext cx="15240000" cy="114300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843808" y="323166"/>
            <a:ext cx="6048672" cy="2357429"/>
          </a:xfrm>
          <a:prstGeom prst="wedgeRoundRectCallout">
            <a:avLst>
              <a:gd name="adj1" fmla="val -60231"/>
              <a:gd name="adj2" fmla="val 3365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FF00"/>
                </a:solidFill>
              </a:rPr>
              <a:t>Уходя,  просила мать никому не </a:t>
            </a:r>
            <a:r>
              <a:rPr lang="ru-RU" sz="2400" b="1" i="1" dirty="0" smtClean="0">
                <a:solidFill>
                  <a:srgbClr val="FFFF00"/>
                </a:solidFill>
              </a:rPr>
              <a:t>открывать, но </a:t>
            </a:r>
            <a:r>
              <a:rPr lang="ru-RU" sz="2400" b="1" i="1" dirty="0">
                <a:solidFill>
                  <a:srgbClr val="FFFF00"/>
                </a:solidFill>
              </a:rPr>
              <a:t>открыли дети дверь! Обманул зубастый зверь – песню мамину пропел. 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Кто </a:t>
            </a:r>
            <a:r>
              <a:rPr lang="ru-RU" sz="2400" b="1" i="1" dirty="0">
                <a:solidFill>
                  <a:schemeClr val="bg1"/>
                </a:solidFill>
              </a:rPr>
              <a:t>же всех козляток </a:t>
            </a:r>
            <a:r>
              <a:rPr lang="ru-RU" sz="2400" b="1" i="1" dirty="0" smtClean="0">
                <a:solidFill>
                  <a:schemeClr val="bg1"/>
                </a:solidFill>
              </a:rPr>
              <a:t>съел?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Как называется сказка?</a:t>
            </a:r>
            <a:r>
              <a:rPr lang="ru-RU" sz="2400" b="1" i="1" dirty="0">
                <a:solidFill>
                  <a:srgbClr val="FFFF00"/>
                </a:solidFill>
              </a:rPr>
              <a:t/>
            </a:r>
            <a:br>
              <a:rPr lang="ru-RU" sz="2400" b="1" i="1" dirty="0">
                <a:solidFill>
                  <a:srgbClr val="FFFF00"/>
                </a:solidFill>
              </a:rPr>
            </a:br>
            <a:endParaRPr lang="ru-RU" sz="2800" b="1" i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7" name="Picture 2" descr="C:\Documents and Settings\ASUS\Рабочий стол\lis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6" b="99859" l="172" r="99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245">
            <a:off x="-94340" y="677382"/>
            <a:ext cx="2433815" cy="33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Documents and Settings\учитель\Мои документы\Мои рисунки\1267009523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108" y="2924944"/>
            <a:ext cx="4630738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92867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14348" y="285728"/>
            <a:ext cx="6521948" cy="2711224"/>
          </a:xfrm>
          <a:prstGeom prst="wedgeRoundRectCallout">
            <a:avLst>
              <a:gd name="adj1" fmla="val 39824"/>
              <a:gd name="adj2" fmla="val 718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 сказочке живет,  он не ёжик и не кот,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Из муки он был печен, на сметане был мешен.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На окошке он студился, по дорожке он катился.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Как называется сказка? 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Кого встречал на своем пути колобок?   </a:t>
            </a:r>
          </a:p>
          <a:p>
            <a:pPr algn="ctr"/>
            <a:endParaRPr lang="ru-RU" dirty="0"/>
          </a:p>
        </p:txBody>
      </p:sp>
      <p:pic>
        <p:nvPicPr>
          <p:cNvPr id="7" name="Picture 2" descr="C:\Documents and Settings\ASUS\Рабочий стол\lis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6" b="99859" l="172" r="99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755" flipH="1">
            <a:off x="6556295" y="3274281"/>
            <a:ext cx="2433815" cy="33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img-fotki.yandex.ru/get/5206/elena-komarov.1b1/0_4fcdc_5a333b0e_L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41" y="2921492"/>
            <a:ext cx="5233784" cy="382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нек\Documents\мама\Мои рисунки\Фон\Screen2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293" y="-1862696"/>
            <a:ext cx="15240000" cy="11430000"/>
          </a:xfrm>
          <a:prstGeom prst="rect">
            <a:avLst/>
          </a:prstGeom>
          <a:noFill/>
        </p:spPr>
      </p:pic>
      <p:pic>
        <p:nvPicPr>
          <p:cNvPr id="3076" name="Picture 4" descr="C:\Documents and Settings\ASUS\Рабочий стол\607839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217024" cy="7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555776" y="111905"/>
            <a:ext cx="6153244" cy="1988840"/>
          </a:xfrm>
          <a:prstGeom prst="cloudCallout">
            <a:avLst>
              <a:gd name="adj1" fmla="val -28263"/>
              <a:gd name="adj2" fmla="val 195141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Ребята </a:t>
            </a:r>
            <a:r>
              <a:rPr lang="ru-RU" sz="2800" b="1" dirty="0">
                <a:solidFill>
                  <a:srgbClr val="FFFF00"/>
                </a:solidFill>
              </a:rPr>
              <a:t>спасибо вам за помощь! 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</a:rPr>
              <a:t>Я </a:t>
            </a:r>
            <a:r>
              <a:rPr lang="ru-RU" sz="2800" b="1" dirty="0" smtClean="0">
                <a:solidFill>
                  <a:srgbClr val="FFFF00"/>
                </a:solidFill>
              </a:rPr>
              <a:t>снова </a:t>
            </a:r>
            <a:r>
              <a:rPr lang="ru-RU" sz="2800" b="1" dirty="0" smtClean="0">
                <a:solidFill>
                  <a:srgbClr val="FFFF00"/>
                </a:solidFill>
              </a:rPr>
              <a:t>оказался в своей сказке</a:t>
            </a:r>
            <a:endParaRPr lang="ru-RU" sz="2800" b="1" i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3075" name="Picture 3" descr="C:\Documents and Settings\ASUS\Рабочий стол\1381695475_4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54" y="4201491"/>
            <a:ext cx="3116140" cy="26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сказки гуляют по свету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3428992" y="6072206"/>
            <a:ext cx="304800" cy="304800"/>
          </a:xfrm>
          <a:prstGeom prst="rect">
            <a:avLst/>
          </a:prstGeom>
        </p:spPr>
      </p:pic>
      <p:pic>
        <p:nvPicPr>
          <p:cNvPr id="10" name="Picture 6" descr="C:\Documents and Settings\учитель\Мои документы\Мои рисунки\0bf335ad006a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678139"/>
            <a:ext cx="2655905" cy="285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09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184</Words>
  <Application>Microsoft Office PowerPoint</Application>
  <PresentationFormat>Экран (4:3)</PresentationFormat>
  <Paragraphs>32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Adventure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Настя</cp:lastModifiedBy>
  <cp:revision>126</cp:revision>
  <dcterms:created xsi:type="dcterms:W3CDTF">2010-10-30T12:33:45Z</dcterms:created>
  <dcterms:modified xsi:type="dcterms:W3CDTF">2015-11-04T16:07:18Z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1431181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D6.2.12</vt:lpwstr>
  </property>
</Properties>
</file>