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Здравствуй золотая осень! МДОУ «Теремок»  средняя группа</a:t>
            </a:r>
            <a:br>
              <a:rPr lang="ru-RU" sz="2000" dirty="0" smtClean="0"/>
            </a:br>
            <a:r>
              <a:rPr lang="ru-RU" sz="2000" dirty="0" smtClean="0"/>
              <a:t>«Капельки» Воспитатель: </a:t>
            </a:r>
            <a:r>
              <a:rPr lang="ru-RU" sz="2000" dirty="0" err="1" smtClean="0"/>
              <a:t>Шепилева</a:t>
            </a:r>
            <a:r>
              <a:rPr lang="ru-RU" sz="2000" dirty="0" smtClean="0"/>
              <a:t> В.В.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3999" cy="5661248"/>
          </a:xfrm>
        </p:spPr>
      </p:pic>
    </p:spTree>
    <p:extLst>
      <p:ext uri="{BB962C8B-B14F-4D97-AF65-F5344CB8AC3E}">
        <p14:creationId xmlns:p14="http://schemas.microsoft.com/office/powerpoint/2010/main" val="36188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Листья золотые падают, летят, </a:t>
            </a:r>
            <a:br>
              <a:rPr lang="ru-RU" sz="1400" dirty="0"/>
            </a:br>
            <a:r>
              <a:rPr lang="ru-RU" sz="1400" dirty="0"/>
              <a:t>Листья золотые устилают сад. </a:t>
            </a:r>
            <a:br>
              <a:rPr lang="ru-RU" sz="1400" dirty="0"/>
            </a:br>
            <a:r>
              <a:rPr lang="ru-RU" sz="1400" dirty="0"/>
              <a:t>Много на дорожках листьев золотых, </a:t>
            </a:r>
            <a:br>
              <a:rPr lang="ru-RU" sz="1400" dirty="0"/>
            </a:br>
            <a:r>
              <a:rPr lang="ru-RU" sz="1400" dirty="0"/>
              <a:t>Мы букет хороший сделаем из них, </a:t>
            </a:r>
            <a:br>
              <a:rPr lang="ru-RU" sz="1400" dirty="0"/>
            </a:br>
            <a:r>
              <a:rPr lang="ru-RU" sz="1400" dirty="0"/>
              <a:t>Мы букет поставим посреди стола, </a:t>
            </a:r>
            <a:br>
              <a:rPr lang="ru-RU" sz="1400" dirty="0"/>
            </a:br>
            <a:r>
              <a:rPr lang="ru-RU" sz="1400" dirty="0"/>
              <a:t>Осень золотая в гости к нам пришла.</a:t>
            </a:r>
          </a:p>
        </p:txBody>
      </p:sp>
      <p:pic>
        <p:nvPicPr>
          <p:cNvPr id="1026" name="Picture 2" descr="C:\Users\1\Desktop\IMG_9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/>
              <a:t>Осень,осень</a:t>
            </a:r>
            <a:r>
              <a:rPr lang="ru-RU" sz="1600" dirty="0" smtClean="0"/>
              <a:t> за окошком,</a:t>
            </a:r>
            <a:br>
              <a:rPr lang="ru-RU" sz="1600" dirty="0" smtClean="0"/>
            </a:br>
            <a:r>
              <a:rPr lang="ru-RU" sz="1600" dirty="0" smtClean="0"/>
              <a:t>Дождик сыплется горошком,</a:t>
            </a:r>
            <a:br>
              <a:rPr lang="ru-RU" sz="1600" dirty="0" smtClean="0"/>
            </a:br>
            <a:r>
              <a:rPr lang="ru-RU" sz="1600" dirty="0" smtClean="0"/>
              <a:t>Листья падают  шурша</a:t>
            </a:r>
            <a:br>
              <a:rPr lang="ru-RU" sz="1600" dirty="0" smtClean="0"/>
            </a:br>
            <a:r>
              <a:rPr lang="ru-RU" sz="1600" dirty="0" smtClean="0"/>
              <a:t>Как ты осень хороша.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493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/>
              <a:t>По дорожке шли –</a:t>
            </a:r>
            <a:br>
              <a:rPr lang="ru-RU" sz="1400" dirty="0"/>
            </a:br>
            <a:r>
              <a:rPr lang="ru-RU" sz="1400" dirty="0"/>
              <a:t>Боровик нашли.</a:t>
            </a:r>
            <a:br>
              <a:rPr lang="ru-RU" sz="1400" dirty="0"/>
            </a:br>
            <a:r>
              <a:rPr lang="ru-RU" sz="1400" dirty="0"/>
              <a:t>Боровик боровой</a:t>
            </a:r>
            <a:br>
              <a:rPr lang="ru-RU" sz="1400" dirty="0"/>
            </a:br>
            <a:r>
              <a:rPr lang="ru-RU" sz="1400" dirty="0"/>
              <a:t>В мох укрылся с головой. </a:t>
            </a:r>
            <a:br>
              <a:rPr lang="ru-RU" sz="1400" dirty="0"/>
            </a:br>
            <a:r>
              <a:rPr lang="ru-RU" sz="1400" dirty="0"/>
              <a:t>Мы его пройти могли,</a:t>
            </a:r>
            <a:br>
              <a:rPr lang="ru-RU" sz="1400" dirty="0"/>
            </a:br>
            <a:r>
              <a:rPr lang="ru-RU" sz="1400" dirty="0"/>
              <a:t>Хорошо, что тихо шли.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277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Листик желтый,</a:t>
            </a:r>
            <a:br>
              <a:rPr lang="ru-RU" sz="1600" dirty="0" smtClean="0"/>
            </a:br>
            <a:r>
              <a:rPr lang="ru-RU" sz="1600" dirty="0" smtClean="0"/>
              <a:t>Листик красный,</a:t>
            </a:r>
            <a:br>
              <a:rPr lang="ru-RU" sz="1600" dirty="0" smtClean="0"/>
            </a:br>
            <a:r>
              <a:rPr lang="ru-RU" sz="1600" dirty="0" smtClean="0"/>
              <a:t>Листья расписные.</a:t>
            </a:r>
            <a:br>
              <a:rPr lang="ru-RU" sz="1600" dirty="0" smtClean="0"/>
            </a:br>
            <a:r>
              <a:rPr lang="ru-RU" sz="1600" dirty="0" smtClean="0"/>
              <a:t>Вот </a:t>
            </a:r>
            <a:r>
              <a:rPr lang="ru-RU" sz="1600" dirty="0" err="1" smtClean="0"/>
              <a:t>коричневый,зеленый,листики</a:t>
            </a:r>
            <a:r>
              <a:rPr lang="ru-RU" sz="1600" dirty="0" smtClean="0"/>
              <a:t> сухие.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007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Здравствуй золотая осень! МДОУ «Теремок»  средняя группа «Капельки» Воспитатель: Шепилева В.В.</vt:lpstr>
      <vt:lpstr>Листья золотые падают, летят,  Листья золотые устилают сад.  Много на дорожках листьев золотых,  Мы букет хороший сделаем из них,  Мы букет поставим посреди стола,  Осень золотая в гости к нам пришла.</vt:lpstr>
      <vt:lpstr>Осень,осень за окошком, Дождик сыплется горошком, Листья падают  шурша Как ты осень хороша.</vt:lpstr>
      <vt:lpstr>По дорожке шли – Боровик нашли. Боровик боровой В мох укрылся с головой.  Мы его пройти могли, Хорошо, что тихо шли.</vt:lpstr>
      <vt:lpstr>Листик желтый, Листик красный, Листья расписные. Вот коричневый,зеленый,листики сухие.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 золотая осень! МДОУ «Теремок»  средняя группа «Капельки» Воспитатель: Шепилева В.В.</dc:title>
  <dc:creator>1</dc:creator>
  <cp:lastModifiedBy>1</cp:lastModifiedBy>
  <cp:revision>5</cp:revision>
  <dcterms:created xsi:type="dcterms:W3CDTF">2016-10-10T09:48:44Z</dcterms:created>
  <dcterms:modified xsi:type="dcterms:W3CDTF">2016-10-12T13:14:20Z</dcterms:modified>
</cp:coreProperties>
</file>