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2D0F9-88EB-459B-BFE2-757E26ED608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6E24A-E2B5-4C00-944A-73B96BAD4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95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5" y="2420888"/>
            <a:ext cx="3312368" cy="24217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Презентация на тему: </a:t>
            </a:r>
            <a:r>
              <a:rPr lang="ru-RU" sz="3100" b="1" dirty="0" smtClean="0"/>
              <a:t>«Экологическое воспитание в ДОУ»</a:t>
            </a:r>
            <a:endParaRPr lang="ru-RU" sz="31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944344"/>
            <a:ext cx="6400800" cy="913656"/>
          </a:xfrm>
        </p:spPr>
        <p:txBody>
          <a:bodyPr/>
          <a:lstStyle/>
          <a:p>
            <a:r>
              <a:rPr lang="ru-RU" dirty="0" smtClean="0"/>
              <a:t>2016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30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Уголок природы </a:t>
            </a:r>
            <a:r>
              <a:rPr lang="ru-RU" sz="2800" dirty="0">
                <a:solidFill>
                  <a:schemeClr val="tx1"/>
                </a:solidFill>
              </a:rPr>
              <a:t>помогает решить задачу ознакомления детей с природой.</a:t>
            </a:r>
          </a:p>
        </p:txBody>
      </p:sp>
      <p:pic>
        <p:nvPicPr>
          <p:cNvPr id="3074" name="Picture 2" descr="C:\Users\Кристина\Desktop\Мамуля\фотки детей\20160908_180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403244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ристина\Desktop\Мамуля\фотки детей\20160908_180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92829"/>
            <a:ext cx="2376264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ристина\Desktop\Мамуля\фотки детей\20160908_180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" y="4437112"/>
            <a:ext cx="4211960" cy="208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5346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492896"/>
            <a:ext cx="84160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99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204864"/>
            <a:ext cx="7092396" cy="3627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тановление начал экологической культуры у детей, развитие экологического сознания, мышления, экологической культуры у взрослых (родителей, воспитателей), их воспитывающих.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4664"/>
            <a:ext cx="7452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экологического воспитания: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16377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2"/>
            <a:ext cx="79514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достижения цели экологического воспитания выполняются следующие задачи: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9428" y="3068960"/>
            <a:ext cx="644690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 </a:t>
            </a:r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Образовательная</a:t>
            </a:r>
          </a:p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 Воспитательная</a:t>
            </a:r>
          </a:p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3. Развивающая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92542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Для формирования экологической культуры у ребенка дошкольного возраста широко используются прогулки. </a:t>
            </a:r>
          </a:p>
        </p:txBody>
      </p:sp>
      <p:pic>
        <p:nvPicPr>
          <p:cNvPr id="1026" name="Picture 2" descr="C:\Users\Кристина\Desktop\Мамуля\фотки детей\20160906_161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31522"/>
            <a:ext cx="4824536" cy="27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ристина\Desktop\Мамуля\фотки детей\20160906_161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8" y="2276872"/>
            <a:ext cx="4480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621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Прогулки дают возможность детям играть с природными материалами такими, как песок, вода, снег, листья и т.д.</a:t>
            </a:r>
          </a:p>
        </p:txBody>
      </p:sp>
      <p:pic>
        <p:nvPicPr>
          <p:cNvPr id="2050" name="Picture 2" descr="C:\Users\Кристина\Desktop\Мамуля\фотки детей\20160906_161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876256" cy="38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721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На специально оборудованном огороде дети могут наблюдать за развитием и ростом растений.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Кристина\Desktop\Мамуля\фотки детей\20160906_161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7" y="1844824"/>
            <a:ext cx="2531880" cy="45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ристина\Desktop\Мамуля\фотки детей\20160906_161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3902"/>
            <a:ext cx="4644008" cy="201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ристина\Desktop\Мамуля\фотки детей\20160906_1612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4644008" cy="212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9769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На детских игровых площадках используется нестандартное оборудование.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Кристина\Desktop\Мамуля\фотки детей\20160906_161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Кристина\Desktop\Мамуля\фотки детей\20160906_161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779912" cy="23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Кристина\Desktop\Мамуля\фотки детей\20160906_161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519177"/>
            <a:ext cx="3779912" cy="18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624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Метод экспериментирования – идеальный метод познания окружающей среды.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Кристина\Desktop\Мамуля\фотки детей\20160908_154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1"/>
            <a:ext cx="358439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ристина\Desktop\Мамуля\фотки детей\20160908_154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4539"/>
            <a:ext cx="3635896" cy="204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2386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24920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Экспериментирование является наиболее интересным и привлекательным методом воспитания для ребенка, так как детям в этом возрасте присуще наглядно-образное и наглядно-действенное мышление. </a:t>
            </a:r>
          </a:p>
        </p:txBody>
      </p:sp>
      <p:pic>
        <p:nvPicPr>
          <p:cNvPr id="2050" name="Picture 2" descr="C:\Users\Кристина\Desktop\Мамуля\фотки детей\20160329_091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848872" cy="405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912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</TotalTime>
  <Words>158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Презентация на тему: «Экологическое воспитание в ДОУ»</vt:lpstr>
      <vt:lpstr>Презентация PowerPoint</vt:lpstr>
      <vt:lpstr>Презентация PowerPoint</vt:lpstr>
      <vt:lpstr>Для формирования экологической культуры у ребенка дошкольного возраста широко используются прогулки. </vt:lpstr>
      <vt:lpstr>Прогулки дают возможность детям играть с природными материалами такими, как песок, вода, снег, листья и т.д.</vt:lpstr>
      <vt:lpstr>На специально оборудованном огороде дети могут наблюдать за развитием и ростом растений.</vt:lpstr>
      <vt:lpstr>На детских игровых площадках используется нестандартное оборудование.</vt:lpstr>
      <vt:lpstr>Метод экспериментирования – идеальный метод познания окружающей среды. </vt:lpstr>
      <vt:lpstr>Экспериментирование является наиболее интересным и привлекательным методом воспитания для ребенка, так как детям в этом возрасте присуще наглядно-образное и наглядно-действенное мышление. </vt:lpstr>
      <vt:lpstr>Уголок природы помогает решить задачу ознакомления детей с природой.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«Экологическое воспитание в ДОУ»</dc:title>
  <dc:creator>Ирина</dc:creator>
  <cp:lastModifiedBy>Кристюша</cp:lastModifiedBy>
  <cp:revision>9</cp:revision>
  <dcterms:created xsi:type="dcterms:W3CDTF">2016-08-24T20:01:55Z</dcterms:created>
  <dcterms:modified xsi:type="dcterms:W3CDTF">2016-09-08T19:49:44Z</dcterms:modified>
</cp:coreProperties>
</file>