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56" r:id="rId4"/>
    <p:sldId id="257" r:id="rId5"/>
    <p:sldId id="260" r:id="rId6"/>
    <p:sldId id="261" r:id="rId7"/>
    <p:sldId id="262" r:id="rId8"/>
    <p:sldId id="272" r:id="rId9"/>
    <p:sldId id="263" r:id="rId10"/>
    <p:sldId id="27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9FCAE-8304-4296-B482-6BB36A036EDB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1C2FA-5F06-4D63-B617-D6C43DE207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66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 четырех ногах стою,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Ходить я вовсе не могу: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Когда устанешь ты гулять,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Ты можешь сесть и отдыхать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1C2FA-5F06-4D63-B617-D6C43DE207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03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Под крышей — четыре ножки,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 на крыше — суп да ложки.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1C2FA-5F06-4D63-B617-D6C43DE207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74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 удобный, очень мягкий,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Вам не трудно угадать, —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Любят бабушки и внуки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Посидеть и полежать.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1C2FA-5F06-4D63-B617-D6C43DE207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27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Если ты устал играть,</a:t>
            </a:r>
          </a:p>
          <a:p>
            <a:r>
              <a:rPr lang="ru-RU" sz="1800" dirty="0" smtClean="0"/>
              <a:t>То ложишься на…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1C2FA-5F06-4D63-B617-D6C43DE207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56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Здесь и вешалки, и полки,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Словно в доме этажи.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Брюки, кофточки, футболки 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 порядку все лежит.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1C2FA-5F06-4D63-B617-D6C43DE207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90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Словно праздничный товар,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Ты на ней расставишь обувь: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 кроссовки, и сапожки,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Сандалеты, босоножки,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Чтобы не пылились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 легко носились.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1C2FA-5F06-4D63-B617-D6C43DE207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92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3825"/>
            <a:ext cx="97536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5547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3" y="321971"/>
            <a:ext cx="4150989" cy="2778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" y="3446151"/>
            <a:ext cx="3035182" cy="2948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17" y="365477"/>
            <a:ext cx="2356706" cy="2944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969" y="3518961"/>
            <a:ext cx="3840559" cy="3092946"/>
          </a:xfrm>
          <a:prstGeom prst="rect">
            <a:avLst/>
          </a:prstGeom>
        </p:spPr>
      </p:pic>
      <p:pic>
        <p:nvPicPr>
          <p:cNvPr id="1026" name="Picture 2" descr="C:\Users\Анвар\Desktop\imgpr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788" y="464235"/>
            <a:ext cx="4038636" cy="26869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0596"/>
          <a:stretch/>
        </p:blipFill>
        <p:spPr>
          <a:xfrm>
            <a:off x="239151" y="277248"/>
            <a:ext cx="7861669" cy="6291617"/>
          </a:xfrm>
          <a:prstGeom prst="rect">
            <a:avLst/>
          </a:prstGeom>
        </p:spPr>
      </p:pic>
      <p:pic>
        <p:nvPicPr>
          <p:cNvPr id="2050" name="Picture 2" descr="C:\Users\Анвар\Desktop\150839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0788" y="601750"/>
            <a:ext cx="3793586" cy="252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35404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00865"/>
            <a:ext cx="9388699" cy="62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0133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93" y="445714"/>
            <a:ext cx="7650051" cy="5684630"/>
          </a:xfrm>
        </p:spPr>
      </p:pic>
      <p:sp>
        <p:nvSpPr>
          <p:cNvPr id="7" name="TextBox 6"/>
          <p:cNvSpPr txBox="1"/>
          <p:nvPr/>
        </p:nvSpPr>
        <p:spPr>
          <a:xfrm>
            <a:off x="8384146" y="953037"/>
            <a:ext cx="347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четырех ногах стою, </a:t>
            </a:r>
          </a:p>
          <a:p>
            <a:r>
              <a:rPr lang="ru-RU" dirty="0"/>
              <a:t>Ходить я вовсе не могу: </a:t>
            </a:r>
          </a:p>
          <a:p>
            <a:r>
              <a:rPr lang="ru-RU" dirty="0"/>
              <a:t>Когда устанешь ты гулять, </a:t>
            </a:r>
          </a:p>
          <a:p>
            <a:r>
              <a:rPr lang="ru-RU" dirty="0"/>
              <a:t>Ты можешь сесть и отдыхать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26289004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бель для дома и офи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15" y="301357"/>
            <a:ext cx="7768930" cy="62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58389" y="759854"/>
            <a:ext cx="302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 крышей — четыре ножки,</a:t>
            </a:r>
          </a:p>
          <a:p>
            <a:r>
              <a:rPr lang="ru-RU" dirty="0"/>
              <a:t>А на крыше — суп да ложки.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1324301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33" b="12622"/>
          <a:stretch/>
        </p:blipFill>
        <p:spPr>
          <a:xfrm>
            <a:off x="386366" y="321434"/>
            <a:ext cx="8017165" cy="5371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23" y="1030310"/>
            <a:ext cx="2949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удобный, очень мягкий,</a:t>
            </a:r>
          </a:p>
          <a:p>
            <a:r>
              <a:rPr lang="ru-RU" dirty="0"/>
              <a:t>Вам не трудно угадать, —</a:t>
            </a:r>
          </a:p>
          <a:p>
            <a:r>
              <a:rPr lang="ru-RU" dirty="0"/>
              <a:t>Любят бабушки и внуки</a:t>
            </a:r>
          </a:p>
          <a:p>
            <a:r>
              <a:rPr lang="ru-RU" dirty="0"/>
              <a:t>Посидеть и полежать.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5365818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854" t="32614" r="-3695" b="-2066"/>
          <a:stretch/>
        </p:blipFill>
        <p:spPr>
          <a:xfrm>
            <a:off x="424069" y="344557"/>
            <a:ext cx="7985045" cy="5539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2939" y="927652"/>
            <a:ext cx="231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ты устал играть,</a:t>
            </a:r>
          </a:p>
          <a:p>
            <a:r>
              <a:rPr lang="ru-RU" dirty="0"/>
              <a:t>То ложишься на…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854" t="32614" r="-3695" b="-2066"/>
          <a:stretch/>
        </p:blipFill>
        <p:spPr>
          <a:xfrm>
            <a:off x="308159" y="215768"/>
            <a:ext cx="7985045" cy="55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4178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14" y="339412"/>
            <a:ext cx="4962445" cy="6203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2163" y="978794"/>
            <a:ext cx="3322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Здесь и вешалки, и полки,</a:t>
            </a:r>
          </a:p>
          <a:p>
            <a:r>
              <a:rPr lang="ru-RU" dirty="0"/>
              <a:t>Словно в доме этажи.</a:t>
            </a:r>
          </a:p>
          <a:p>
            <a:r>
              <a:rPr lang="ru-RU" dirty="0"/>
              <a:t>Брюки, кофточки, футболки –</a:t>
            </a:r>
          </a:p>
          <a:p>
            <a:r>
              <a:rPr lang="ru-RU" dirty="0"/>
              <a:t>По порядку все лежит.</a:t>
            </a:r>
          </a:p>
        </p:txBody>
      </p:sp>
    </p:spTree>
    <p:extLst>
      <p:ext uri="{BB962C8B-B14F-4D97-AF65-F5344CB8AC3E}">
        <p14:creationId xmlns:p14="http://schemas.microsoft.com/office/powerpoint/2010/main" xmlns="" val="3756883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33" y="236381"/>
            <a:ext cx="6163346" cy="6163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5301" y="177552"/>
            <a:ext cx="4376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Свысока он смотри вниз:</a:t>
            </a:r>
            <a:br>
              <a:rPr lang="ru-RU" dirty="0" smtClean="0"/>
            </a:br>
            <a:r>
              <a:rPr lang="ru-RU" dirty="0" smtClean="0"/>
              <a:t>В нем и новенький сервиз,</a:t>
            </a:r>
            <a:br>
              <a:rPr lang="ru-RU" dirty="0" smtClean="0"/>
            </a:br>
            <a:r>
              <a:rPr lang="ru-RU" dirty="0" smtClean="0"/>
              <a:t>И старинная посуда,</a:t>
            </a:r>
            <a:br>
              <a:rPr lang="ru-RU" dirty="0" smtClean="0"/>
            </a:br>
            <a:r>
              <a:rPr lang="ru-RU" dirty="0" smtClean="0"/>
              <a:t>И ножей, и вилок груда.</a:t>
            </a:r>
            <a:br>
              <a:rPr lang="ru-RU" dirty="0" smtClean="0"/>
            </a:br>
            <a:r>
              <a:rPr lang="ru-RU" dirty="0" smtClean="0"/>
              <a:t>Здесь одежды только нет:</a:t>
            </a:r>
            <a:br>
              <a:rPr lang="ru-RU" dirty="0" smtClean="0"/>
            </a:br>
            <a:r>
              <a:rPr lang="ru-RU" dirty="0" smtClean="0"/>
              <a:t>Это все—таки…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5" y="903868"/>
            <a:ext cx="7097748" cy="467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3993" y="1300766"/>
            <a:ext cx="3193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Словно праздничный товар,</a:t>
            </a:r>
          </a:p>
          <a:p>
            <a:r>
              <a:rPr lang="ru-RU" dirty="0"/>
              <a:t>Ты на ней расставишь обувь:</a:t>
            </a:r>
          </a:p>
          <a:p>
            <a:r>
              <a:rPr lang="ru-RU" dirty="0"/>
              <a:t>И кроссовки, и сапожки,</a:t>
            </a:r>
          </a:p>
          <a:p>
            <a:r>
              <a:rPr lang="ru-RU" dirty="0"/>
              <a:t>Сандалеты, босоножки,</a:t>
            </a:r>
          </a:p>
          <a:p>
            <a:r>
              <a:rPr lang="ru-RU" dirty="0"/>
              <a:t>Чтобы не пылились</a:t>
            </a:r>
          </a:p>
          <a:p>
            <a:r>
              <a:rPr lang="ru-RU" dirty="0"/>
              <a:t>И легко носились.</a:t>
            </a:r>
          </a:p>
        </p:txBody>
      </p:sp>
    </p:spTree>
    <p:extLst>
      <p:ext uri="{BB962C8B-B14F-4D97-AF65-F5344CB8AC3E}">
        <p14:creationId xmlns:p14="http://schemas.microsoft.com/office/powerpoint/2010/main" xmlns="" val="27829686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239</Words>
  <Application>Microsoft Office PowerPoint</Application>
  <PresentationFormat>Произвольный</PresentationFormat>
  <Paragraphs>51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МКДОУ ЦРР - дс №6</dc:creator>
  <cp:lastModifiedBy>Анвар</cp:lastModifiedBy>
  <cp:revision>16</cp:revision>
  <dcterms:created xsi:type="dcterms:W3CDTF">2015-02-27T04:38:43Z</dcterms:created>
  <dcterms:modified xsi:type="dcterms:W3CDTF">2016-03-11T06:11:45Z</dcterms:modified>
</cp:coreProperties>
</file>