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0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32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74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57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27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1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72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46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2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1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88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970A-EBA1-4EFB-9165-31FD325E0823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BE65-CB3D-464F-9BF4-7DFC1CF5F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96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38" y="234895"/>
            <a:ext cx="11024316" cy="624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8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34850"/>
            <a:ext cx="9144000" cy="620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9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371" y="207491"/>
            <a:ext cx="9697791" cy="645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16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80" y="819687"/>
            <a:ext cx="11395796" cy="495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5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51" y="191199"/>
            <a:ext cx="10599313" cy="644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68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2022-11-05T14:34:04Z</dcterms:created>
  <dcterms:modified xsi:type="dcterms:W3CDTF">2022-11-05T14:52:33Z</dcterms:modified>
</cp:coreProperties>
</file>