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801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2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74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57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7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14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72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463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287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1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88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970A-EBA1-4EFB-9165-31FD325E0823}" type="datetimeFigureOut">
              <a:rPr lang="ru-RU" smtClean="0"/>
              <a:t>05.11.2022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BE65-CB3D-464F-9BF4-7DFC1CF5F3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96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8" y="234895"/>
            <a:ext cx="11024316" cy="6247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84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34850"/>
            <a:ext cx="9144000" cy="620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399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371" y="207491"/>
            <a:ext cx="9697791" cy="6457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116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80" y="819687"/>
            <a:ext cx="11395796" cy="495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57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51" y="191199"/>
            <a:ext cx="10599313" cy="644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568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</cp:revision>
  <dcterms:created xsi:type="dcterms:W3CDTF">2022-11-05T14:34:04Z</dcterms:created>
  <dcterms:modified xsi:type="dcterms:W3CDTF">2022-11-05T14:52:33Z</dcterms:modified>
</cp:coreProperties>
</file>