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97" autoAdjust="0"/>
    <p:restoredTop sz="94660"/>
  </p:normalViewPr>
  <p:slideViewPr>
    <p:cSldViewPr>
      <p:cViewPr varScale="1">
        <p:scale>
          <a:sx n="70" d="100"/>
          <a:sy n="70" d="100"/>
        </p:scale>
        <p:origin x="133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Trushechkina\Desktop\&#1055;&#1054;&#1057;&#1048;&#1044;&#1045;&#1051;&#1050;&#1048;\&#1063;&#1072;&#1089;&#1090;&#1100;%201.avi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Trushechkina\Desktop\&#1055;&#1054;&#1057;&#1048;&#1044;&#1045;&#1051;&#1050;&#1048;\&#1063;&#1072;&#1089;&#1090;&#1100;%202.avi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SC_0064.JPG"/>
          <p:cNvPicPr>
            <a:picLocks noChangeAspect="1"/>
          </p:cNvPicPr>
          <p:nvPr/>
        </p:nvPicPr>
        <p:blipFill>
          <a:blip r:embed="rId2" cstate="print">
            <a:lum bright="30000"/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268761"/>
            <a:ext cx="7772400" cy="233169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Обогащение и активизация словаря детей при проведении экскурсии в старшей группе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г.Снежинск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МАДОУ №13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6 коррекционная гр.«Ягодка»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Воспитатель Трушечкина Валентина Михайловна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2014год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Работа на закрепление, активизацию, обогащение словаря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б) В ходе работы по лексической теме «Почта» дети мастерили конверты с рисунком запомнившегося на экскурсии самовара (округлого, в форме банки, вазы, золотистого, серо-стального цвета), внутрь помещали рисунки с эпизодом из сказки Чуковского «Моха-цокотуха». Мастерили книжки-малышки на «Книжкиной недельке» по сказке «Муха-цокотуха».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Работа на закрепление, активизацию, обогащение словаря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в) Проводились дидактические игры «Кто больше слов назовёт - какой самовар»,</a:t>
            </a:r>
          </a:p>
          <a:p>
            <a:r>
              <a:rPr lang="ru-RU" dirty="0" smtClean="0"/>
              <a:t>			«Скажи на оборот»,</a:t>
            </a:r>
          </a:p>
          <a:p>
            <a:r>
              <a:rPr lang="ru-RU" dirty="0" smtClean="0"/>
              <a:t>			«4й лишний - части и целое»,</a:t>
            </a:r>
          </a:p>
          <a:p>
            <a:r>
              <a:rPr lang="ru-RU" dirty="0" smtClean="0"/>
              <a:t>			«Что на котором месте»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Работа на закрепление, активизацию, обогащение словаря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г) Толкование выражения «Самовар душу веселит».</a:t>
            </a:r>
          </a:p>
          <a:p>
            <a:r>
              <a:rPr lang="ru-RU" dirty="0" smtClean="0"/>
              <a:t>д) Чтение Е.Пермяка «Для чего руки нужны».</a:t>
            </a:r>
          </a:p>
          <a:p>
            <a:r>
              <a:rPr lang="ru-RU" dirty="0" smtClean="0"/>
              <a:t>е)Познакомились с мелодией «Русская кадриль», выучили песню «Самовар» с муз.руководителем.</a:t>
            </a:r>
          </a:p>
          <a:p>
            <a:r>
              <a:rPr lang="ru-RU" dirty="0" smtClean="0"/>
              <a:t>ж) Подготовили драматизацию сказки «Муха-цокотуха».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Посиделки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Окружающая предметная среда способствовала продолжению познавательно-речевой деятельности по теме «Обогащение, активизация словаря в ходе экскурсии»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Посиделки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В «Посиделки у Самовара» вошли и элементы:</a:t>
            </a:r>
          </a:p>
          <a:p>
            <a:r>
              <a:rPr lang="ru-RU" dirty="0" smtClean="0"/>
              <a:t>* устного народного творчества</a:t>
            </a:r>
            <a:br>
              <a:rPr lang="ru-RU" dirty="0" smtClean="0"/>
            </a:br>
            <a:r>
              <a:rPr lang="ru-RU" dirty="0" smtClean="0"/>
              <a:t> (загадки, пословицы, поговорки, потешки);</a:t>
            </a:r>
          </a:p>
          <a:p>
            <a:r>
              <a:rPr lang="ru-RU" dirty="0" smtClean="0"/>
              <a:t>* национального русского костюма </a:t>
            </a:r>
            <a:br>
              <a:rPr lang="ru-RU" dirty="0" smtClean="0"/>
            </a:br>
            <a:r>
              <a:rPr lang="ru-RU" dirty="0" smtClean="0"/>
              <a:t>(у девочек кокошники, сарафаны, у мальчиков - косоворотки);</a:t>
            </a:r>
          </a:p>
          <a:p>
            <a:r>
              <a:rPr lang="ru-RU" dirty="0" smtClean="0"/>
              <a:t>* народные инструменты </a:t>
            </a:r>
            <a:br>
              <a:rPr lang="ru-RU" dirty="0" smtClean="0"/>
            </a:br>
            <a:r>
              <a:rPr lang="ru-RU" dirty="0" smtClean="0"/>
              <a:t>(балалайка);</a:t>
            </a:r>
          </a:p>
          <a:p>
            <a:r>
              <a:rPr lang="ru-RU" dirty="0" smtClean="0"/>
              <a:t>* наглядность, предметность </a:t>
            </a:r>
            <a:br>
              <a:rPr lang="ru-RU" dirty="0" smtClean="0"/>
            </a:br>
            <a:r>
              <a:rPr lang="ru-RU" dirty="0" smtClean="0"/>
              <a:t>(рукоделие для девочек, типично мужского изготовления предметы, шкатулки, ложки, лапти и др.).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Посиделки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результате игровой с элементами театрализованной деятельности отрабатывались (шлифовались) задачи:</a:t>
            </a:r>
          </a:p>
          <a:p>
            <a:r>
              <a:rPr lang="ru-RU" dirty="0" smtClean="0"/>
              <a:t>* обогащение и активизация словаря, </a:t>
            </a:r>
          </a:p>
          <a:p>
            <a:r>
              <a:rPr lang="ru-RU" dirty="0" smtClean="0"/>
              <a:t>* закрепление словаря.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Посиделки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а) чтение слова по слогам и широкое, но доступное эмоционально художественное чтение воспитателем стихотворного текста, сопровождающееся наглядным материалом: картины, игрушки </a:t>
            </a:r>
            <a:r>
              <a:rPr lang="ru-RU" dirty="0" err="1" smtClean="0"/>
              <a:t>русские-народные</a:t>
            </a:r>
            <a:r>
              <a:rPr lang="ru-RU" dirty="0" smtClean="0"/>
              <a:t>, предметы рукоделия и быта;</a:t>
            </a:r>
          </a:p>
          <a:p>
            <a:r>
              <a:rPr lang="ru-RU" dirty="0" smtClean="0"/>
              <a:t>	б) прямое участие детей в рассказывании о своей поделке (мальчики) и рукоделии (девочки) было словесно-практическим доказательством понимания детьми, употребления в активной речи чем занимались на посиделках.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Посиделки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в) рассказы мастериц. рукодельников подтверждались пословицами о ценности труда и мастерства: «Нет скуки, коли заняты руки!» Они были эмоционально понятны детям благодаря большой предварительной работе (иллюстративный материал, чтение, упражнения для мелкой моторики: плетём лапти, шьём и </a:t>
            </a:r>
            <a:r>
              <a:rPr lang="ru-RU" dirty="0" err="1" smtClean="0"/>
              <a:t>др</a:t>
            </a:r>
            <a:r>
              <a:rPr lang="ru-RU" dirty="0" smtClean="0"/>
              <a:t>). Шла работа над активизацией глагольного словаря, над пониманием что, как делали и когда (во время </a:t>
            </a:r>
            <a:r>
              <a:rPr lang="ru-RU" dirty="0" err="1" smtClean="0"/>
              <a:t>посиделок-зимнего</a:t>
            </a:r>
            <a:r>
              <a:rPr lang="ru-RU" dirty="0" smtClean="0"/>
              <a:t> отдыха)</a:t>
            </a:r>
          </a:p>
          <a:p>
            <a:r>
              <a:rPr lang="ru-RU" dirty="0" smtClean="0"/>
              <a:t>	г) загадки, их содержание было тесно связано с названиями инструментов, которые требовались рукодельникам. Загадки требовали доказательно-мыслительной деятельности (в предварительной работе) шутливо обыгрывались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Посиделки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err="1" smtClean="0"/>
              <a:t>д</a:t>
            </a:r>
            <a:r>
              <a:rPr lang="ru-RU" dirty="0" smtClean="0"/>
              <a:t>) </a:t>
            </a:r>
            <a:r>
              <a:rPr lang="ru-RU" dirty="0" err="1" smtClean="0"/>
              <a:t>потешки</a:t>
            </a:r>
            <a:r>
              <a:rPr lang="ru-RU" dirty="0" smtClean="0"/>
              <a:t> подтверждали, что издавна на Руси ценились не только трудолюбие, мастеровые. но и те, кто умел спеть, станцевать: потешить.</a:t>
            </a:r>
          </a:p>
          <a:p>
            <a:r>
              <a:rPr lang="ru-RU" dirty="0" smtClean="0"/>
              <a:t>Неслучайно Хозяйка посиделок пригласила на «Русскую кадриль» - слова кадрили очень уместно дополняли </a:t>
            </a:r>
            <a:r>
              <a:rPr lang="ru-RU" dirty="0" err="1" smtClean="0"/>
              <a:t>заделье</a:t>
            </a:r>
            <a:r>
              <a:rPr lang="ru-RU" dirty="0" smtClean="0"/>
              <a:t> на посиделках : «Под бересту и лапти...»</a:t>
            </a:r>
          </a:p>
          <a:p>
            <a:r>
              <a:rPr lang="ru-RU" dirty="0" smtClean="0"/>
              <a:t>	е) в игре с сюжетной игрушкой Степашкой продолжалась речемыслительная работа, решалась задача закрепления понимания как получаются сложные слова с местоимением «сам» и словами-действиями (глаголами) катает, летает, сваливает, варит.</a:t>
            </a:r>
          </a:p>
          <a:p>
            <a:r>
              <a:rPr lang="ru-RU" dirty="0" smtClean="0"/>
              <a:t>В работе со схемой слова шла работа над звуковым анализом (самолёт - есть мягкий звук, количество б </a:t>
            </a:r>
            <a:r>
              <a:rPr lang="ru-RU" dirty="0" err="1" smtClean="0"/>
              <a:t>укв</a:t>
            </a:r>
            <a:r>
              <a:rPr lang="ru-RU" dirty="0" smtClean="0"/>
              <a:t> в слове: самосвал 8звуков, самокат - 7звуков, но не подходит по смыслу...)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Посиделки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ж)дети упражнялись в словообразовании </a:t>
            </a:r>
          </a:p>
          <a:p>
            <a:r>
              <a:rPr lang="ru-RU" dirty="0" smtClean="0"/>
              <a:t>с помощью суффиксов -чик, -</a:t>
            </a:r>
            <a:r>
              <a:rPr lang="ru-RU" dirty="0" err="1" smtClean="0"/>
              <a:t>ищ</a:t>
            </a:r>
            <a:r>
              <a:rPr lang="ru-RU" dirty="0" smtClean="0"/>
              <a:t>, </a:t>
            </a:r>
          </a:p>
          <a:p>
            <a:r>
              <a:rPr lang="ru-RU" dirty="0" smtClean="0"/>
              <a:t>глаголов с помощью приставки до-, </a:t>
            </a:r>
          </a:p>
          <a:p>
            <a:r>
              <a:rPr lang="ru-RU" dirty="0" smtClean="0"/>
              <a:t>словоизменении 1 самовар - самовары - много самоваров</a:t>
            </a:r>
          </a:p>
          <a:p>
            <a:r>
              <a:rPr lang="ru-RU" dirty="0" smtClean="0"/>
              <a:t>Уместны были доказательные слайды с выставки в музее.</a:t>
            </a:r>
          </a:p>
          <a:p>
            <a:r>
              <a:rPr lang="ru-RU" dirty="0" smtClean="0"/>
              <a:t>	</a:t>
            </a:r>
            <a:r>
              <a:rPr lang="ru-RU" dirty="0" err="1" smtClean="0"/>
              <a:t>з</a:t>
            </a:r>
            <a:r>
              <a:rPr lang="ru-RU" dirty="0" smtClean="0"/>
              <a:t>) решалась задача: учить подбирать противоположные по смыслу слова в заданиях разного типа: слова-признаки, слова-действия... - качественные прилагательные, относительные, требующие понимания материала - почему не бывает деревянных самоваров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SC_0047.JPG"/>
          <p:cNvPicPr>
            <a:picLocks noChangeAspect="1"/>
          </p:cNvPicPr>
          <p:nvPr/>
        </p:nvPicPr>
        <p:blipFill>
          <a:blip r:embed="rId2" cstate="print">
            <a:lum bright="20000"/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Экскурсия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Экскурсия в музей позволила познакомить детей с уникальными предметами русской кухонной утвари – самоварами.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Посиделки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и) активизировались знания, память детей при поиске ответов на вопросы:</a:t>
            </a:r>
          </a:p>
          <a:p>
            <a:r>
              <a:rPr lang="ru-RU" dirty="0" smtClean="0"/>
              <a:t>где встречали самовары, в каких сказках Чуковского живут в викторине «Угадай по тексту сказку», а также при обыгрывании сказки «Муха-цокотуха»</a:t>
            </a:r>
          </a:p>
          <a:p>
            <a:r>
              <a:rPr lang="ru-RU" dirty="0" smtClean="0"/>
              <a:t>	к) рассказ воспитателя вкупе со слайдами-ссылками на картины художников укреплял детей в понимании ценности, популярности самовара в жизни русских людей.</a:t>
            </a: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Посиделки</a:t>
            </a:r>
            <a:endParaRPr lang="ru-RU" dirty="0"/>
          </a:p>
        </p:txBody>
      </p:sp>
      <p:pic>
        <p:nvPicPr>
          <p:cNvPr id="4" name="Часть 1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143000" y="1957388"/>
            <a:ext cx="6858000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Муха-цокотуха на новый лад</a:t>
            </a:r>
            <a:endParaRPr lang="ru-RU" dirty="0"/>
          </a:p>
        </p:txBody>
      </p:sp>
      <p:pic>
        <p:nvPicPr>
          <p:cNvPr id="4" name="Часть 2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143000" y="1957388"/>
            <a:ext cx="6858000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1) экскурсии чрезвычайно полезны для расширения представлений об окружающем мире;</a:t>
            </a:r>
          </a:p>
          <a:p>
            <a:r>
              <a:rPr lang="ru-RU" dirty="0" smtClean="0"/>
              <a:t>2) решались задачи по обогащению, активизации словаря: бытового, обществоведческого, образованием сложных слов, словообразованием, словоизменением;</a:t>
            </a:r>
          </a:p>
          <a:p>
            <a:r>
              <a:rPr lang="ru-RU" dirty="0" smtClean="0"/>
              <a:t>3) велась работа над формированием грамматически правильной речью, развитием связной речи: монологической. диалогической, интонационной выразительностью, эмоционально-поведенческой, коммуникативной;</a:t>
            </a:r>
          </a:p>
          <a:p>
            <a:r>
              <a:rPr lang="ru-RU" dirty="0" smtClean="0"/>
              <a:t>4) велась работа над речевым поведением как на «Посиделках», так и в «Сказке»;</a:t>
            </a:r>
          </a:p>
          <a:p>
            <a:r>
              <a:rPr lang="ru-RU" dirty="0" smtClean="0"/>
              <a:t>5) значительно пополнился, расширился запас знаний о быте, ремёслах, обычаях русских людей, </a:t>
            </a:r>
          </a:p>
          <a:p>
            <a:r>
              <a:rPr lang="ru-RU" dirty="0" smtClean="0"/>
              <a:t>6) эмоциональная память за счёт заучивания малых фольклорных форм.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229600" cy="1143000"/>
          </a:xfrm>
        </p:spPr>
        <p:txBody>
          <a:bodyPr>
            <a:noAutofit/>
          </a:bodyPr>
          <a:lstStyle/>
          <a:p>
            <a:r>
              <a:rPr lang="ru-RU" sz="2000" dirty="0" err="1" smtClean="0"/>
              <a:t>г.Снежинск</a:t>
            </a:r>
            <a:r>
              <a:rPr lang="ru-RU" sz="2000" dirty="0" smtClean="0"/>
              <a:t>  МАДОУ №13 </a:t>
            </a:r>
            <a:br>
              <a:rPr lang="ru-RU" sz="2000" dirty="0" smtClean="0"/>
            </a:br>
            <a:r>
              <a:rPr lang="ru-RU" sz="2000" dirty="0" smtClean="0"/>
              <a:t>6 коррекционная гр.«Ягодка»</a:t>
            </a:r>
            <a:br>
              <a:rPr lang="ru-RU" sz="2000" dirty="0" smtClean="0"/>
            </a:br>
            <a:r>
              <a:rPr lang="ru-RU" sz="2000" dirty="0" smtClean="0"/>
              <a:t>Воспитатель Трушечкина Валентина Михайловна</a:t>
            </a:r>
            <a:br>
              <a:rPr lang="ru-RU" sz="2000" dirty="0" smtClean="0"/>
            </a:br>
            <a:r>
              <a:rPr lang="ru-RU" sz="2000" dirty="0" smtClean="0"/>
              <a:t>2014год</a:t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4" name="Содержимое 3" descr="DSC_00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7527" y="1600200"/>
            <a:ext cx="6788945" cy="4525963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143000"/>
          </a:xfrm>
        </p:spPr>
        <p:txBody>
          <a:bodyPr>
            <a:noAutofit/>
          </a:bodyPr>
          <a:lstStyle/>
          <a:p>
            <a:r>
              <a:rPr lang="ru-RU" sz="2000" dirty="0" err="1" smtClean="0"/>
              <a:t>г.Снежинск</a:t>
            </a:r>
            <a:r>
              <a:rPr lang="ru-RU" sz="2000" dirty="0" smtClean="0"/>
              <a:t>  МАДОУ №13 </a:t>
            </a:r>
            <a:br>
              <a:rPr lang="ru-RU" sz="2000" dirty="0" smtClean="0"/>
            </a:br>
            <a:r>
              <a:rPr lang="ru-RU" sz="2000" dirty="0" smtClean="0"/>
              <a:t>6 коррекционная гр.«Ягодка»</a:t>
            </a:r>
            <a:br>
              <a:rPr lang="ru-RU" sz="2000" dirty="0" smtClean="0"/>
            </a:br>
            <a:r>
              <a:rPr lang="ru-RU" sz="2000" dirty="0" smtClean="0"/>
              <a:t>Воспитатель Трушечкина Валентина Михайловна</a:t>
            </a:r>
            <a:br>
              <a:rPr lang="ru-RU" sz="2000" dirty="0" smtClean="0"/>
            </a:br>
            <a:r>
              <a:rPr lang="ru-RU" sz="2000" dirty="0" smtClean="0"/>
              <a:t>2014год</a:t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4" name="Содержимое 3" descr="DSC_003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7527" y="1600200"/>
            <a:ext cx="6788945" cy="452596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 экскурсии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	1. Расширение представлений детей о многообразии окружающего мира.</a:t>
            </a:r>
          </a:p>
          <a:p>
            <a:r>
              <a:rPr lang="ru-RU" dirty="0" smtClean="0"/>
              <a:t>	2. Дальнейшее развитие речи как средства общения.</a:t>
            </a:r>
          </a:p>
          <a:p>
            <a:r>
              <a:rPr lang="ru-RU" dirty="0" smtClean="0"/>
              <a:t>	3. Поощрение попыток детей делиться с педагогом и сверстниками разнообразными впечатлениями, уточнять источник получения информации.</a:t>
            </a:r>
          </a:p>
          <a:p>
            <a:r>
              <a:rPr lang="ru-RU" dirty="0" smtClean="0"/>
              <a:t>	4. Обогащение речи существительными, обозначающими предметы бытового окружения, прилагательными, характеризующими свойства и качества предмета, наречиями, обозначающими взаимоотношения людей, их отношение к труду.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 экскурсии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5. Упражнение в подборе существительных и прилагательных, слов со сходным  и противоположным значением.</a:t>
            </a:r>
          </a:p>
          <a:p>
            <a:r>
              <a:rPr lang="ru-RU" dirty="0" smtClean="0"/>
              <a:t>	6. Оказание помощи в употреблении слов в точном соответствии с их смыслом.</a:t>
            </a:r>
          </a:p>
          <a:p>
            <a:r>
              <a:rPr lang="ru-RU" dirty="0" smtClean="0"/>
              <a:t>	7. Закреплять правильное отчётливое произношение звуков и отрабатывать интонационную выразительность речи.</a:t>
            </a:r>
          </a:p>
          <a:p>
            <a:r>
              <a:rPr lang="ru-RU" dirty="0" smtClean="0"/>
              <a:t>	8. Согласовывать умения согласовывать  слова в предложения, закреплять умение разными способами образовывать слова.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В городском музее в рамках празднования 80-летия Челябинской области в марте 2014г. работала выставка старинных самоваров. Около 40 экспонатов было доставлено сюда из музейных фондов Свердловской области: Невьянска, Нижнего Тагила, Новоуральска и др., а также из частных коллекций. Интересная. с любовью подобранная композиция была выставлена в малом выставочном зале музея.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Оформлены:	- уголок быта начала ХХ века,</a:t>
            </a:r>
          </a:p>
          <a:p>
            <a:r>
              <a:rPr lang="ru-RU" dirty="0" smtClean="0"/>
              <a:t>				- выставка тематических картин русских художников.</a:t>
            </a:r>
          </a:p>
          <a:p>
            <a:r>
              <a:rPr lang="ru-RU" dirty="0" smtClean="0"/>
              <a:t>				- 2 самовара из личной коллекции Снежинского художника Андрея Жирнова «Купец» и «Купчиха», третий самовар выполнен в декоративно-прикладном стиле (хохломская роспись) передан в дар городскому музею от духовно-просветительского центра Храма в честь иконы Божией Матери «Знамение» (слайды с голубой флешки)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Чаепитие на Руси всегда было приятным времяпрепровождением!</a:t>
            </a:r>
            <a:endParaRPr lang="ru-RU" dirty="0"/>
          </a:p>
        </p:txBody>
      </p:sp>
      <p:pic>
        <p:nvPicPr>
          <p:cNvPr id="4" name="Содержимое 3" descr="DSC_01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7527" y="1600200"/>
            <a:ext cx="6788945" cy="4525963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Речевая работа в музее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Пребывание в музее стало событием в культурной жизни каждого ребёнка, в речепознавательном и мыслительном плане параллельно шла работа на формирование психологической базы речи.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Работа на закрепление, активизацию, обогащение словаря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а) Разучили стихотворение М.Пляцковского о самоваре </a:t>
            </a:r>
          </a:p>
          <a:p>
            <a:r>
              <a:rPr lang="ru-RU" dirty="0" smtClean="0"/>
              <a:t>«Сам горел самовар, </a:t>
            </a:r>
          </a:p>
          <a:p>
            <a:r>
              <a:rPr lang="ru-RU" dirty="0" smtClean="0"/>
              <a:t>сам гудел самовар, </a:t>
            </a:r>
          </a:p>
          <a:p>
            <a:r>
              <a:rPr lang="ru-RU" dirty="0" smtClean="0"/>
              <a:t>сам кипел самовар; </a:t>
            </a:r>
          </a:p>
          <a:p>
            <a:r>
              <a:rPr lang="ru-RU" dirty="0" smtClean="0"/>
              <a:t>сам свистел, сам сверкал, </a:t>
            </a:r>
          </a:p>
          <a:p>
            <a:r>
              <a:rPr lang="ru-RU" dirty="0" smtClean="0"/>
              <a:t>сам пыхтел, сам дым пускал, </a:t>
            </a:r>
          </a:p>
          <a:p>
            <a:r>
              <a:rPr lang="ru-RU" dirty="0" smtClean="0"/>
              <a:t>сам урчал, сам бурчал, </a:t>
            </a:r>
          </a:p>
          <a:p>
            <a:r>
              <a:rPr lang="ru-RU" dirty="0" smtClean="0"/>
              <a:t>сам чайком нас угощал. </a:t>
            </a:r>
          </a:p>
          <a:p>
            <a:r>
              <a:rPr lang="ru-RU" dirty="0" smtClean="0"/>
              <a:t>Самовар недаром зовётся самоваром»</a:t>
            </a:r>
          </a:p>
          <a:p>
            <a:r>
              <a:rPr lang="ru-RU" dirty="0" smtClean="0"/>
              <a:t>Считали слова действия. Подводили к пониманию, осознанию происхождения сложного слова: складывается, слагается их 2х слов: сам варит!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790</Words>
  <Application>Microsoft Office PowerPoint</Application>
  <PresentationFormat>Экран (4:3)</PresentationFormat>
  <Paragraphs>95</Paragraphs>
  <Slides>25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8" baseType="lpstr">
      <vt:lpstr>Arial</vt:lpstr>
      <vt:lpstr>Calibri</vt:lpstr>
      <vt:lpstr>Тема Office</vt:lpstr>
      <vt:lpstr>Обогащение и активизация словаря детей при проведении экскурсии в старшей группе</vt:lpstr>
      <vt:lpstr>Экскурсия</vt:lpstr>
      <vt:lpstr>Цели экскурсии</vt:lpstr>
      <vt:lpstr>Цели экскурсии</vt:lpstr>
      <vt:lpstr> </vt:lpstr>
      <vt:lpstr> </vt:lpstr>
      <vt:lpstr>Чаепитие на Руси всегда было приятным времяпрепровождением!</vt:lpstr>
      <vt:lpstr>Речевая работа в музее</vt:lpstr>
      <vt:lpstr>Работа на закрепление, активизацию, обогащение словаря</vt:lpstr>
      <vt:lpstr>Работа на закрепление, активизацию, обогащение словаря</vt:lpstr>
      <vt:lpstr>Работа на закрепление, активизацию, обогащение словаря</vt:lpstr>
      <vt:lpstr>Работа на закрепление, активизацию, обогащение словаря</vt:lpstr>
      <vt:lpstr>Посиделки</vt:lpstr>
      <vt:lpstr>Посиделки</vt:lpstr>
      <vt:lpstr>Посиделки</vt:lpstr>
      <vt:lpstr>Посиделки</vt:lpstr>
      <vt:lpstr>Посиделки</vt:lpstr>
      <vt:lpstr>Посиделки</vt:lpstr>
      <vt:lpstr>Посиделки</vt:lpstr>
      <vt:lpstr>Посиделки</vt:lpstr>
      <vt:lpstr>Посиделки</vt:lpstr>
      <vt:lpstr>Муха-цокотуха на новый лад</vt:lpstr>
      <vt:lpstr>Результаты</vt:lpstr>
      <vt:lpstr>г.Снежинск  МАДОУ №13  6 коррекционная гр.«Ягодка» Воспитатель Трушечкина Валентина Михайловна 2014год </vt:lpstr>
      <vt:lpstr>г.Снежинск  МАДОУ №13  6 коррекционная гр.«Ягодка» Воспитатель Трушечкина Валентина Михайловна 2014год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Обогащение и активизация словаря детей при проведении экскурсии в старшей группе</dc:title>
  <dc:creator>Трушечкина</dc:creator>
  <cp:lastModifiedBy>Inessa</cp:lastModifiedBy>
  <cp:revision>7</cp:revision>
  <dcterms:created xsi:type="dcterms:W3CDTF">2014-07-02T13:39:25Z</dcterms:created>
  <dcterms:modified xsi:type="dcterms:W3CDTF">2017-04-05T17:27:51Z</dcterms:modified>
</cp:coreProperties>
</file>