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7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000496" y="4357694"/>
            <a:ext cx="4500594" cy="194250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Учитель – логопед Мурагина О.А.</a:t>
            </a:r>
          </a:p>
          <a:p>
            <a:pPr>
              <a:spcBef>
                <a:spcPts val="0"/>
              </a:spcBef>
            </a:pP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14 «Колокольчик» </a:t>
            </a:r>
          </a:p>
          <a:p>
            <a:pPr>
              <a:spcBef>
                <a:spcPts val="0"/>
              </a:spcBef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Гог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Кулебаки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0100" y="1000108"/>
            <a:ext cx="6643734" cy="33575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Метод проекта в рамках инклюзивного воспитания</a:t>
            </a:r>
            <a:r>
              <a:rPr kumimoji="0" lang="ru-RU" sz="5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 и обучения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Участники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4" descr="C:\Documents and Settings\user\Рабочий стол\фото загадки\IMG_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586942" cy="268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Documents and Settings\user\Рабочий стол\фото загадки\IMG_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566700" cy="267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Documents and Settings\user\Рабочий стол\фото загадки\IMG_0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071942"/>
            <a:ext cx="3167997" cy="237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Интегрированное занятие</a:t>
            </a:r>
            <a:br>
              <a:rPr lang="ru-RU" dirty="0" smtClean="0"/>
            </a:br>
            <a:r>
              <a:rPr lang="ru-RU" dirty="0" smtClean="0"/>
              <a:t>  по теме «Овощи»</a:t>
            </a:r>
            <a:endParaRPr lang="ru-RU" dirty="0"/>
          </a:p>
        </p:txBody>
      </p:sp>
      <p:pic>
        <p:nvPicPr>
          <p:cNvPr id="4" name="Picture 4" descr="C:\Documents and Settings\user\Рабочий стол\фото загадки\IMG_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2239757" cy="29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Рабочий стол\фото загадки\IMG_0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85860"/>
            <a:ext cx="3500462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user\Рабочий стол\фото загадки\IMG_0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929066"/>
            <a:ext cx="3206744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600201"/>
            <a:ext cx="7258072" cy="37576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инклюзивного образования предусматривает обучение детей с  ограниченными возможностями здоровья в обычных общеобразовательных школах и детских садах. Важнейшей задачей инклюзивного образования является придание детям уверенности в собственных силах. Очень важно, чтобы родители таких детей сами были готовы к инклюзивному образованию, а не являлись причиной изолированности своих детей от общества, переживая за исход общения со здоровыми сверстниками.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 — это метод инклюзии, так как он направлен на всех заинтересованных детей, учитывая все их особенности, и призван обеспечить интегративное образование на основе участия, сотрудничества и индивидуальный подход при распределении обязанностей.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Для детей обучение в проекте является самостоятельным, совместным, исследовательским, эвристическим, комплексным, сетевым и практическим обучением одновременно. Каждый проект предполагает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формы сотрудничества, так как его невозможно провести, основываясь только на знаниях и умениях одной образовательной сферы или предмета. Дети разрабатывают тему с начала и до завершения проекта, между ними происходит коммуникация, они работают в сотрудничестве, они смелы и заинтересованы — и они убеждаются в прочности своих знаний. Благодаря включению темы в </a:t>
            </a:r>
            <a:r>
              <a:rPr lang="ru-RU" dirty="0" err="1" smtClean="0"/>
              <a:t>межпредметный</a:t>
            </a:r>
            <a:r>
              <a:rPr lang="ru-RU" dirty="0" smtClean="0"/>
              <a:t> контекст и регулярной оценке успехов детей в ходе проекта они приобретают знания, которые смогут перенести на другие ситуации и в другие сферы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40466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Проекты планируются и реализуются совместно с детьми. На всех этапах, от начала до конца, дети являются активными участниками процесса. Начало работы и детальное планирование предполагают работу в команде. Цели проекта формулируются всеми участниками проекта</a:t>
            </a:r>
            <a:endParaRPr lang="ru-RU" dirty="0"/>
          </a:p>
        </p:txBody>
      </p:sp>
      <p:pic>
        <p:nvPicPr>
          <p:cNvPr id="1026" name="Picture 2" descr="C:\Documents and Settings\user\Рабочий стол\icon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Проекты сочетаются с интересами и окружающим миром как детей, так и педагогов. Выбранные темы должны быть ситуативными и аутентичными, то есть быть жизненными и связанными с наукой, и, таким образом, </a:t>
            </a:r>
            <a:r>
              <a:rPr lang="ru-RU" dirty="0" err="1" smtClean="0"/>
              <a:t>общественнозначимыми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user\Рабочий стол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85926"/>
            <a:ext cx="38576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Признаки и принципы проектной деятельности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4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086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Признаки проектной деятельности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Принципы проектной деятельности</a:t>
                      </a:r>
                      <a:endParaRPr lang="ru-RU" sz="1800" dirty="0"/>
                    </a:p>
                  </a:txBody>
                  <a:tcPr/>
                </a:tc>
              </a:tr>
              <a:tr h="70554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Ориентация на процесс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Самое важное — это процесс, а не результат или продукт. В ход процесса в любой момент могут быть внесены любые изменения и дополнения.</a:t>
                      </a:r>
                      <a:endParaRPr lang="ru-RU" sz="1200" dirty="0"/>
                    </a:p>
                  </a:txBody>
                  <a:tcPr/>
                </a:tc>
              </a:tr>
              <a:tr h="7055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деятельность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центре внимания проектной деятельности находятся самостоятельность, самоорганизация и ответственность детей за себя и свои действия. </a:t>
                      </a:r>
                      <a:endParaRPr lang="ru-RU" sz="1200" dirty="0"/>
                    </a:p>
                  </a:txBody>
                  <a:tcPr/>
                </a:tc>
              </a:tr>
              <a:tr h="50395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Ориентация на систему ценностей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Предпочтителен демократический стиль поведения и дискуссия. Все идеи имеют право на существование. </a:t>
                      </a:r>
                      <a:endParaRPr lang="ru-RU" sz="1200" dirty="0"/>
                    </a:p>
                  </a:txBody>
                  <a:tcPr/>
                </a:tc>
              </a:tr>
              <a:tr h="7055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образование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 развивает и расширяет все базовые компетенции ребенка, а также его самостоятельность и самосознание. </a:t>
                      </a:r>
                      <a:endParaRPr lang="ru-RU" sz="1200" dirty="0"/>
                    </a:p>
                  </a:txBody>
                  <a:tcPr/>
                </a:tc>
              </a:tr>
              <a:tr h="110871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с удовольствием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Проектная деятельность, ориентированная на этот принцип, создает благожелательную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атмосферу для образовательных процессов, дарит педагогам чувство радости от работы и в конечном итоге усиливает связь детей, родителей и педагогических работников</a:t>
                      </a:r>
                      <a:endParaRPr lang="ru-RU" sz="1200" dirty="0"/>
                    </a:p>
                  </a:txBody>
                  <a:tcPr/>
                </a:tc>
              </a:tr>
              <a:tr h="70554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Уникальность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Проекты нельзя повторить, они являются результатом индивидуальной работы и ориентированы на идеи, потребности участников и на местные условия. 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исследовательской литературе по инклюзивному обучению метод проектов оценивается как один из перспективных способов интеграции и инклюзивного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Проект «Загадки на грядке»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ВИД ПРОЕКТА: Творческий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ОБРАЗОВАТЕЛЬНАЯ ОБЛАСТЬ: Познание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Участники:  </a:t>
            </a:r>
            <a:r>
              <a:rPr lang="ru-RU" sz="2000" dirty="0" smtClean="0">
                <a:solidFill>
                  <a:srgbClr val="C00000"/>
                </a:solidFill>
              </a:rPr>
              <a:t>Специалисты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Воспитатели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Родители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Цель</a:t>
            </a:r>
            <a:r>
              <a:rPr lang="ru-RU" sz="2000" dirty="0" smtClean="0">
                <a:solidFill>
                  <a:srgbClr val="C00000"/>
                </a:solidFill>
              </a:rPr>
              <a:t>: Создание условий для развития познавательных и творческих способностей детей в процессе разработки образовательного проекта «Загадки на грядке»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АКТУАЛЬНОСТЬ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Участие в проекте позволит максимально обогатить знания и представления об овощах, их свойствах; развить связную речь, творческие способности детей, поисковую деятельность.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367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Признаки и принципы проектной деятельности</vt:lpstr>
      <vt:lpstr>Слайд 8</vt:lpstr>
      <vt:lpstr>Проект «Загадки на грядке»</vt:lpstr>
      <vt:lpstr>Участники проекта</vt:lpstr>
      <vt:lpstr>Интегрированное занятие   по теме «Овощи»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user</cp:lastModifiedBy>
  <cp:revision>32</cp:revision>
  <dcterms:created xsi:type="dcterms:W3CDTF">2013-07-29T17:42:42Z</dcterms:created>
  <dcterms:modified xsi:type="dcterms:W3CDTF">2016-11-21T06:12:00Z</dcterms:modified>
</cp:coreProperties>
</file>